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7" r:id="rId4"/>
    <p:sldId id="309" r:id="rId5"/>
    <p:sldId id="308" r:id="rId6"/>
    <p:sldId id="306" r:id="rId7"/>
    <p:sldId id="307" r:id="rId8"/>
    <p:sldId id="29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9" autoAdjust="0"/>
    <p:restoredTop sz="94660"/>
  </p:normalViewPr>
  <p:slideViewPr>
    <p:cSldViewPr>
      <p:cViewPr varScale="1">
        <p:scale>
          <a:sx n="80" d="100"/>
          <a:sy n="80" d="100"/>
        </p:scale>
        <p:origin x="1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General Meeting</a:t>
            </a:r>
          </a:p>
          <a:p>
            <a:r>
              <a:rPr lang="en-US" dirty="0" smtClean="0">
                <a:latin typeface="Calibri"/>
                <a:cs typeface="Calibri"/>
              </a:rPr>
              <a:t>February 5, 2015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3850341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Joining IEEE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741" y="21336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campuslink.uc.edu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Log 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Click “Organizations”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Directory </a:t>
            </a:r>
            <a:r>
              <a:rPr lang="en-US" sz="2400" dirty="0" smtClean="0">
                <a:sym typeface="Wingdings" panose="05000000000000000000" pitchFamily="2" charset="2"/>
              </a:rPr>
              <a:t> click “ T 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sym typeface="Wingdings" panose="05000000000000000000" pitchFamily="2" charset="2"/>
              </a:rPr>
              <a:t>Click “IEEE”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sym typeface="Wingdings" panose="05000000000000000000" pitchFamily="2" charset="2"/>
              </a:rPr>
              <a:t>Click “Join Organization”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47446" y="3143071"/>
            <a:ext cx="303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Follow us on Twitter!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@UC_IEEE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41760"/>
            <a:ext cx="304799" cy="2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events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990600" y="533400"/>
            <a:ext cx="5299179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8" t="85000" r="5094" b="2778"/>
          <a:stretch/>
        </p:blipFill>
        <p:spPr>
          <a:xfrm>
            <a:off x="6477000" y="4419600"/>
            <a:ext cx="12192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2" t="81111" r="39606" b="15834"/>
          <a:stretch/>
        </p:blipFill>
        <p:spPr>
          <a:xfrm>
            <a:off x="6553200" y="1866900"/>
            <a:ext cx="1066801" cy="209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85000" r="74117" b="2778"/>
          <a:stretch/>
        </p:blipFill>
        <p:spPr>
          <a:xfrm>
            <a:off x="6553202" y="2114550"/>
            <a:ext cx="1066799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1" t="85000" r="53986" b="2778"/>
          <a:stretch/>
        </p:blipFill>
        <p:spPr>
          <a:xfrm>
            <a:off x="6591302" y="2952750"/>
            <a:ext cx="990601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5" t="87222" r="28102" b="5000"/>
          <a:stretch/>
        </p:blipFill>
        <p:spPr>
          <a:xfrm>
            <a:off x="6400803" y="3867150"/>
            <a:ext cx="1371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10600" cy="1143000"/>
          </a:xfrm>
        </p:spPr>
        <p:txBody>
          <a:bodyPr/>
          <a:lstStyle/>
          <a:p>
            <a:r>
              <a:rPr lang="en-US" b="1" dirty="0" smtClean="0"/>
              <a:t>AIChE Marathon Event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819400"/>
            <a:ext cx="50292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When:  February 18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@ 5pm</a:t>
            </a:r>
            <a:endParaRPr lang="en-US" sz="2800" baseline="30000" dirty="0" smtClean="0"/>
          </a:p>
          <a:p>
            <a:pPr marL="0" indent="0">
              <a:buNone/>
            </a:pPr>
            <a:r>
              <a:rPr lang="en-US" sz="2800" dirty="0" smtClean="0"/>
              <a:t>Where: 544/644 Baldwin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4038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AIChE invited our members to attend the event</a:t>
            </a:r>
          </a:p>
        </p:txBody>
      </p:sp>
      <p:pic>
        <p:nvPicPr>
          <p:cNvPr id="1026" name="Picture 2" descr="1280px-Marathon_Oil_logo.svg.png (1280×99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5" y="2816409"/>
            <a:ext cx="2675531" cy="20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3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10600" cy="1143000"/>
          </a:xfrm>
        </p:spPr>
        <p:txBody>
          <a:bodyPr/>
          <a:lstStyle/>
          <a:p>
            <a:r>
              <a:rPr lang="en-US" b="1" dirty="0" smtClean="0"/>
              <a:t>Tesla Motors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39212"/>
            <a:ext cx="5029200" cy="838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When:  February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@ 5:30</a:t>
            </a:r>
          </a:p>
          <a:p>
            <a:pPr marL="0" indent="0">
              <a:buNone/>
            </a:pPr>
            <a:r>
              <a:rPr lang="en-US" sz="2800" dirty="0" smtClean="0"/>
              <a:t>Where:  427 ERC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9792"/>
            <a:ext cx="1898520" cy="2743200"/>
          </a:xfrm>
          <a:prstGeom prst="rect">
            <a:avLst/>
          </a:prstGeom>
        </p:spPr>
      </p:pic>
      <p:pic>
        <p:nvPicPr>
          <p:cNvPr id="1026" name="Picture 2" descr="http://www.smarteranalyst.com/wp-content/uploads/2014/12/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0467"/>
            <a:ext cx="2743200" cy="11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ulf_gd_281_r.jpg (1521×33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7410"/>
            <a:ext cx="2743200" cy="6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5599" y="3594335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Cypress</a:t>
            </a:r>
          </a:p>
          <a:p>
            <a:pPr algn="ctr"/>
            <a:r>
              <a:rPr lang="en-US" dirty="0" smtClean="0"/>
              <a:t>Semiconductor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10784" y="4535269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Gulfstream</a:t>
            </a:r>
          </a:p>
          <a:p>
            <a:pPr algn="ctr"/>
            <a:r>
              <a:rPr lang="en-US" dirty="0" smtClean="0"/>
              <a:t>Aerospace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1026" idx="1"/>
          </p:cNvCxnSpPr>
          <p:nvPr/>
        </p:nvCxnSpPr>
        <p:spPr>
          <a:xfrm flipV="1">
            <a:off x="2355720" y="3917502"/>
            <a:ext cx="1682880" cy="4538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2355720" y="4371392"/>
            <a:ext cx="1530480" cy="48704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25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TGIF</a:t>
            </a:r>
            <a:br>
              <a:rPr lang="en-US" b="1" dirty="0" smtClean="0"/>
            </a:br>
            <a:r>
              <a:rPr lang="en-US" dirty="0" smtClean="0"/>
              <a:t>IEEE/HKN/BMES/</a:t>
            </a:r>
            <a:r>
              <a:rPr lang="en-US" dirty="0" err="1" smtClean="0"/>
              <a:t>AIChE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319208"/>
            <a:ext cx="5562600" cy="26670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Date: February 27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th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@ 5:30pm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Brass Tap @ U-Square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Over 21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5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entry or Free w/ Prof.</a:t>
            </a:r>
          </a:p>
          <a:p>
            <a:pPr lvl="1"/>
            <a:r>
              <a:rPr lang="en-US" b="1" dirty="0" smtClean="0">
                <a:latin typeface="Calibri" pitchFamily="34" charset="0"/>
                <a:cs typeface="Calibri" pitchFamily="34" charset="0"/>
              </a:rPr>
              <a:t>2 KEGS!!!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Under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21: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Can’t Come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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Work\Documents\IEEE\Images\hk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2" y="1981200"/>
            <a:ext cx="2225866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5" y="3652708"/>
            <a:ext cx="1988956" cy="895350"/>
          </a:xfrm>
          <a:prstGeom prst="rect">
            <a:avLst/>
          </a:prstGeom>
        </p:spPr>
      </p:pic>
      <p:pic>
        <p:nvPicPr>
          <p:cNvPr id="1026" name="Picture 2" descr="http://www.engineering.cornell.edu/resources/career_services/employers/recruiting/images/aiche-20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6" b="27778"/>
          <a:stretch/>
        </p:blipFill>
        <p:spPr bwMode="auto">
          <a:xfrm>
            <a:off x="304800" y="4644766"/>
            <a:ext cx="3060405" cy="10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Guest Presentation By:</a:t>
            </a:r>
            <a:endParaRPr lang="en-US" sz="5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69"/>
          <p:cNvSpPr txBox="1">
            <a:spLocks/>
          </p:cNvSpPr>
          <p:nvPr/>
        </p:nvSpPr>
        <p:spPr bwMode="auto">
          <a:xfrm>
            <a:off x="1943100" y="2819400"/>
            <a:ext cx="5257800" cy="65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None/>
            </a:pPr>
            <a:endParaRPr lang="en-US" sz="5400" kern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1640" y="1981200"/>
            <a:ext cx="5356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Bachelor’s in EE from Purdue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Graduate of the Executive Management Program at University of Michigan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IEEE Life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Worked at Ohio Edison Company for 36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Established Watson Associates and has directed this program for more than 25,000 students at 14 major universities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 2011, IEEE established the “IEEE-USA Jim Watson Student Professional Awareness Award”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Co-author of “Engineering Skills for Career Success”</a:t>
            </a:r>
          </a:p>
          <a:p>
            <a:endParaRPr lang="en-US" sz="2000" dirty="0"/>
          </a:p>
          <a:p>
            <a:r>
              <a:rPr lang="en-US" sz="2400" i="1" dirty="0" smtClean="0"/>
              <a:t>      It’s Your Business</a:t>
            </a:r>
          </a:p>
          <a:p>
            <a:endParaRPr lang="en-US" sz="22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152400" y="1698949"/>
            <a:ext cx="403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kern="0" dirty="0" smtClean="0"/>
              <a:t>Jim Watson</a:t>
            </a:r>
          </a:p>
          <a:p>
            <a:r>
              <a:rPr lang="en-US" sz="2400" kern="0" dirty="0" smtClean="0"/>
              <a:t>IEEE National Speaker</a:t>
            </a:r>
            <a:endParaRPr lang="en-US" sz="1800" kern="0" dirty="0"/>
          </a:p>
        </p:txBody>
      </p:sp>
      <p:pic>
        <p:nvPicPr>
          <p:cNvPr id="9" name="Picture 8" descr="C:\Users\Admin\Documents\01 My Docs Backup\02 WA\Jim New Picture 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5" y="2743200"/>
            <a:ext cx="2647950" cy="2606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5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189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Wingdings</vt:lpstr>
      <vt:lpstr>Default Design</vt:lpstr>
      <vt:lpstr>PowerPoint Presentation</vt:lpstr>
      <vt:lpstr>Joining IEEE</vt:lpstr>
      <vt:lpstr>Upcoming events</vt:lpstr>
      <vt:lpstr>PowerPoint Presentation</vt:lpstr>
      <vt:lpstr>AIChE Marathon Event</vt:lpstr>
      <vt:lpstr>Tesla Motors</vt:lpstr>
      <vt:lpstr>TGIF IEEE/HKN/BMES/AIChE</vt:lpstr>
      <vt:lpstr>Guest Presentation By:</vt:lpstr>
    </vt:vector>
  </TitlesOfParts>
  <Company>University of Cincinnati, uc.edu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</dc:creator>
  <cp:lastModifiedBy>Nick</cp:lastModifiedBy>
  <cp:revision>151</cp:revision>
  <dcterms:created xsi:type="dcterms:W3CDTF">2007-07-19T21:04:34Z</dcterms:created>
  <dcterms:modified xsi:type="dcterms:W3CDTF">2015-02-04T20:16:09Z</dcterms:modified>
</cp:coreProperties>
</file>