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7" r:id="rId14"/>
    <p:sldId id="268" r:id="rId15"/>
    <p:sldId id="269" r:id="rId16"/>
    <p:sldId id="270" r:id="rId17"/>
    <p:sldId id="275" r:id="rId18"/>
    <p:sldId id="271" r:id="rId19"/>
    <p:sldId id="273" r:id="rId20"/>
    <p:sldId id="274" r:id="rId21"/>
    <p:sldId id="276" r:id="rId2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2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0482937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1215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62369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56066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62752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766932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785593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58634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315997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371659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90839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40672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474429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13791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0117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22848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94731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92172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69798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32247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375440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94611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vertTx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796381" y="-404018"/>
            <a:ext cx="3551236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TitleAndTx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5219700" y="2019299"/>
            <a:ext cx="4876799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1028700" y="38100"/>
            <a:ext cx="4876799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935163"/>
            <a:ext cx="8229600" cy="3551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Head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000"/>
            </a:lvl1pPr>
            <a:lvl2pPr marL="457200" indent="0" rtl="0">
              <a:buFont typeface="Arial"/>
              <a:buNone/>
              <a:defRPr sz="1800"/>
            </a:lvl2pPr>
            <a:lvl3pPr marL="914400" indent="0" rtl="0">
              <a:buFont typeface="Arial"/>
              <a:buNone/>
              <a:defRPr sz="1600"/>
            </a:lvl3pPr>
            <a:lvl4pPr marL="1371600" indent="0" rtl="0">
              <a:buFont typeface="Arial"/>
              <a:buNone/>
              <a:defRPr sz="1400"/>
            </a:lvl4pPr>
            <a:lvl5pPr marL="1828800" indent="0" rtl="0">
              <a:buFont typeface="Arial"/>
              <a:buNone/>
              <a:defRPr sz="1400"/>
            </a:lvl5pPr>
            <a:lvl6pPr marL="2286000" indent="0" rtl="0">
              <a:buFont typeface="Arial"/>
              <a:buNone/>
              <a:defRPr sz="1400"/>
            </a:lvl6pPr>
            <a:lvl7pPr marL="2743200" indent="0" rtl="0">
              <a:buFont typeface="Arial"/>
              <a:buNone/>
              <a:defRPr sz="1400"/>
            </a:lvl7pPr>
            <a:lvl8pPr marL="3200400" indent="0" rtl="0">
              <a:buFont typeface="Arial"/>
              <a:buNone/>
              <a:defRPr sz="1400"/>
            </a:lvl8pPr>
            <a:lvl9pPr marL="3657600" indent="0" rtl="0"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Obj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935163"/>
            <a:ext cx="4038599" cy="3551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935163"/>
            <a:ext cx="4038599" cy="3551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400" b="1"/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400" b="1"/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"/>
              <a:buNone/>
              <a:defRPr sz="1400"/>
            </a:lvl1pPr>
            <a:lvl2pPr marL="457200" indent="0" rtl="0">
              <a:buFont typeface="Arial"/>
              <a:buNone/>
              <a:defRPr sz="1200"/>
            </a:lvl2pPr>
            <a:lvl3pPr marL="914400" indent="0" rtl="0">
              <a:buFont typeface="Arial"/>
              <a:buNone/>
              <a:defRPr sz="1000"/>
            </a:lvl3pPr>
            <a:lvl4pPr marL="1371600" indent="0" rtl="0">
              <a:buFont typeface="Arial"/>
              <a:buNone/>
              <a:defRPr sz="900"/>
            </a:lvl4pPr>
            <a:lvl5pPr marL="1828800" indent="0" rtl="0">
              <a:buFont typeface="Arial"/>
              <a:buNone/>
              <a:defRPr sz="900"/>
            </a:lvl5pPr>
            <a:lvl6pPr marL="2286000" indent="0" rtl="0">
              <a:buFont typeface="Arial"/>
              <a:buNone/>
              <a:defRPr sz="900"/>
            </a:lvl6pPr>
            <a:lvl7pPr marL="2743200" indent="0" rtl="0">
              <a:buFont typeface="Arial"/>
              <a:buNone/>
              <a:defRPr sz="900"/>
            </a:lvl7pPr>
            <a:lvl8pPr marL="3200400" indent="0" rtl="0">
              <a:buFont typeface="Arial"/>
              <a:buNone/>
              <a:defRPr sz="900"/>
            </a:lvl8pPr>
            <a:lvl9pPr marL="3657600" indent="0" rtl="0"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buClr>
                <a:schemeClr val="dk1"/>
              </a:buClr>
              <a:buFont typeface="Arial"/>
              <a:buNone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buClr>
                <a:schemeClr val="dk1"/>
              </a:buClr>
              <a:buFont typeface="Arial"/>
              <a:buNone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buClr>
                <a:schemeClr val="dk1"/>
              </a:buClr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"/>
              <a:buNone/>
              <a:defRPr sz="1400"/>
            </a:lvl1pPr>
            <a:lvl2pPr marL="457200" indent="0" rtl="0">
              <a:buFont typeface="Arial"/>
              <a:buNone/>
              <a:defRPr sz="1200"/>
            </a:lvl2pPr>
            <a:lvl3pPr marL="914400" indent="0" rtl="0">
              <a:buFont typeface="Arial"/>
              <a:buNone/>
              <a:defRPr sz="1000"/>
            </a:lvl3pPr>
            <a:lvl4pPr marL="1371600" indent="0" rtl="0">
              <a:buFont typeface="Arial"/>
              <a:buNone/>
              <a:defRPr sz="900"/>
            </a:lvl4pPr>
            <a:lvl5pPr marL="1828800" indent="0" rtl="0">
              <a:buFont typeface="Arial"/>
              <a:buNone/>
              <a:defRPr sz="900"/>
            </a:lvl5pPr>
            <a:lvl6pPr marL="2286000" indent="0" rtl="0">
              <a:buFont typeface="Arial"/>
              <a:buNone/>
              <a:defRPr sz="900"/>
            </a:lvl6pPr>
            <a:lvl7pPr marL="2743200" indent="0" rtl="0">
              <a:buFont typeface="Arial"/>
              <a:buNone/>
              <a:defRPr sz="900"/>
            </a:lvl7pPr>
            <a:lvl8pPr marL="3200400" indent="0" rtl="0">
              <a:buFont typeface="Arial"/>
              <a:buNone/>
              <a:defRPr sz="900"/>
            </a:lvl8pPr>
            <a:lvl9pPr marL="3657600" indent="0" rtl="0"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/>
            <a:stretch>
              <a:fillRect/>
            </a:stretch>
          </a:blipFill>
        </p:spPr>
      </p:sp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935163"/>
            <a:ext cx="8229600" cy="3551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.uc.ed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.org/index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254240" y="669176"/>
            <a:ext cx="6400799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54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General Meeting</a:t>
            </a: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September 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5, 2013</a:t>
            </a:r>
            <a:endParaRPr lang="en-US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/>
          <p:nvPr/>
        </p:nvSpPr>
        <p:spPr>
          <a:xfrm>
            <a:off x="1371600" y="1828800"/>
            <a:ext cx="6400799" cy="18671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pic>
        <p:nvPicPr>
          <p:cNvPr id="3074" name="Picture 2" descr="http://cdn.meme.li/i/460x/ftce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639" y="2173776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4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Why get involved?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1524000" y="1905000"/>
            <a:ext cx="6096000" cy="3551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Get to know…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peers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professors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Company representatives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Discover possible career paths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Leadership opportunities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Conferences</a:t>
            </a:r>
          </a:p>
          <a:p>
            <a:endParaRPr lang="en-US"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4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How to get involved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3551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formalities, just attend 3 events per Semester and get to know us!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Website: </a:t>
            </a:r>
            <a:r>
              <a:rPr lang="en-US" sz="3200" b="0" i="0" u="sng" strike="noStrike" cap="none" baseline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www.ieee.uc.edu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Announcements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Event calendar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Contact info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Meeting slides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IEEE Student Membership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400" b="1" i="0" u="none" strike="noStrike" cap="none" baseline="0" dirty="0" smtClean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Office Location</a:t>
            </a:r>
            <a:endParaRPr lang="en-US" sz="5400" b="1" i="0" u="none" strike="noStrike" cap="none" baseline="0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990600" y="1905000"/>
            <a:ext cx="7391399" cy="3551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Rhodes 810A</a:t>
            </a:r>
            <a:endParaRPr lang="en-US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is a whiteboard wall!</a:t>
            </a:r>
            <a:endParaRPr lang="en-US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Tables/Desks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Resources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dirty="0" smtClean="0">
                <a:latin typeface="Calibri"/>
                <a:ea typeface="Calibri"/>
                <a:cs typeface="Calibri"/>
                <a:sym typeface="Calibri"/>
              </a:rPr>
              <a:t>Regular people in the office </a:t>
            </a:r>
            <a:endParaRPr lang="en-US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249382" y="95596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400" b="1" i="0" u="none" strike="noStrike" cap="none" baseline="0" dirty="0" smtClean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Tutoring</a:t>
            </a:r>
            <a:endParaRPr lang="en-US" sz="5400" b="1" i="0" u="none" strike="noStrike" cap="none" baseline="0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Shape 158"/>
          <p:cNvSpPr txBox="1">
            <a:spLocks noGrp="1"/>
          </p:cNvSpPr>
          <p:nvPr>
            <p:ph type="body" idx="1"/>
          </p:nvPr>
        </p:nvSpPr>
        <p:spPr>
          <a:xfrm>
            <a:off x="990600" y="1905000"/>
            <a:ext cx="7391399" cy="3551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Rhodes 810A</a:t>
            </a:r>
            <a:endParaRPr lang="en-US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is a whiteboard wall!</a:t>
            </a:r>
            <a:endParaRPr lang="en-US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Tables/Desks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Resources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dirty="0" smtClean="0">
                <a:latin typeface="Calibri"/>
                <a:ea typeface="Calibri"/>
                <a:cs typeface="Calibri"/>
                <a:sym typeface="Calibri"/>
              </a:rPr>
              <a:t>Regular people in the office </a:t>
            </a:r>
            <a:endParaRPr lang="en-US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80227666"/>
      </p:ext>
    </p:extLst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4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Upcoming events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400" b="1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5400" b="1" i="0" u="none" strike="noStrike" cap="none" baseline="300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lang="en-US" sz="5400" b="1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General Meeting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457200" y="1935163"/>
            <a:ext cx="8229600" cy="3551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September </a:t>
            </a:r>
            <a:r>
              <a:rPr lang="en-US" dirty="0" smtClean="0">
                <a:latin typeface="Calibri"/>
                <a:ea typeface="Calibri"/>
                <a:cs typeface="Calibri"/>
                <a:sym typeface="Calibri"/>
              </a:rPr>
              <a:t>12</a:t>
            </a:r>
            <a:r>
              <a:rPr lang="en-US" sz="3200" b="0" i="0" u="none" strike="noStrike" cap="none" baseline="30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@ 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5:00pm</a:t>
            </a:r>
            <a:endParaRPr lang="en-US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544 </a:t>
            </a:r>
            <a:r>
              <a:rPr lang="en-US" dirty="0" smtClean="0">
                <a:latin typeface="Calibri"/>
                <a:ea typeface="Calibri"/>
                <a:cs typeface="Calibri"/>
                <a:sym typeface="Calibri"/>
              </a:rPr>
              <a:t>Baldwin (This Room)</a:t>
            </a:r>
            <a:endParaRPr lang="en-US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Guest speaker: </a:t>
            </a:r>
            <a:r>
              <a:rPr lang="en-US" sz="32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Premier System</a:t>
            </a:r>
            <a:r>
              <a:rPr lang="en-US" sz="3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Integrators</a:t>
            </a:r>
            <a:endParaRPr lang="en-US" sz="32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Controls Engineering Firm </a:t>
            </a:r>
            <a:endParaRPr lang="en-US" sz="2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4635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Bring your resume</a:t>
            </a:r>
          </a:p>
          <a:p>
            <a:pPr marL="514350" marR="0" lvl="0" indent="-4635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Pizza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9275" y="2121651"/>
            <a:ext cx="3057525" cy="8191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5400" b="1" dirty="0" smtClean="0"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5400" b="1" baseline="30000" dirty="0" smtClean="0">
                <a:latin typeface="Calibri"/>
                <a:ea typeface="Calibri"/>
                <a:cs typeface="Calibri"/>
                <a:sym typeface="Calibri"/>
              </a:rPr>
              <a:t>rd</a:t>
            </a:r>
            <a:r>
              <a:rPr lang="en-US" sz="5400" b="1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5400" b="1" dirty="0" smtClean="0">
                <a:latin typeface="Calibri"/>
                <a:ea typeface="Calibri"/>
                <a:cs typeface="Calibri"/>
                <a:sym typeface="Calibri"/>
              </a:rPr>
              <a:t>General </a:t>
            </a:r>
            <a:r>
              <a:rPr lang="en-US" sz="5400" b="1" dirty="0">
                <a:latin typeface="Calibri"/>
                <a:ea typeface="Calibri"/>
                <a:cs typeface="Calibri"/>
                <a:sym typeface="Calibri"/>
              </a:rPr>
              <a:t>Meeting</a:t>
            </a:r>
            <a:endParaRPr lang="en-US" sz="5400" b="1" i="0" u="none" strike="noStrike" cap="none" baseline="0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457200" y="1935163"/>
            <a:ext cx="8229600" cy="3551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September 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24</a:t>
            </a:r>
            <a:r>
              <a:rPr lang="en-US" sz="3200" b="0" i="0" u="none" strike="noStrike" cap="none" baseline="30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@ 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6:00pm</a:t>
            </a:r>
            <a:endParaRPr lang="en-US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755 Baldwin</a:t>
            </a:r>
            <a:endParaRPr lang="en-US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Brian Smith, S3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Ventures </a:t>
            </a:r>
            <a:endParaRPr lang="en-US" sz="32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1" indent="-342900">
              <a:spcBef>
                <a:spcPts val="640"/>
              </a:spcBef>
              <a:buSzPct val="98958"/>
            </a:pP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UC EE Alumni 	</a:t>
            </a:r>
          </a:p>
          <a:p>
            <a:pPr lvl="1" indent="-342900">
              <a:spcBef>
                <a:spcPts val="640"/>
              </a:spcBef>
              <a:buSzPct val="98958"/>
            </a:pP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Early Stage Venture firm based out of Austin, Texas</a:t>
            </a:r>
          </a:p>
          <a:p>
            <a:pPr lvl="1" indent="-342900">
              <a:spcBef>
                <a:spcPts val="640"/>
              </a:spcBef>
              <a:buSzPct val="98958"/>
            </a:pP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Focused on investing in technology and information technology startups.  </a:t>
            </a:r>
            <a:endParaRPr lang="en-US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7372" y="2401166"/>
            <a:ext cx="3549280" cy="84911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400" b="1" dirty="0" smtClean="0"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n-US" sz="5400" b="1" baseline="30000" dirty="0" smtClean="0"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5400" b="1" i="0" u="none" strike="noStrike" cap="none" baseline="0" dirty="0" smtClean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5400" b="1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General Meeting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457200" y="1935163"/>
            <a:ext cx="8229600" cy="3551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October 2 @ 5:45pm</a:t>
            </a:r>
            <a:endParaRPr lang="en-US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dirty="0" smtClean="0">
                <a:latin typeface="Calibri"/>
                <a:ea typeface="Calibri"/>
                <a:cs typeface="Calibri"/>
                <a:sym typeface="Calibri"/>
              </a:rPr>
              <a:t>544 Baldwin (This room)</a:t>
            </a:r>
            <a:endParaRPr lang="en-US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Guest speaker: </a:t>
            </a:r>
            <a:r>
              <a:rPr lang="en-US" sz="32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Proctor &amp; Gamble</a:t>
            </a:r>
            <a:endParaRPr lang="en-US" sz="32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4635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Bring </a:t>
            </a:r>
            <a:r>
              <a:rPr lang="en-US" sz="32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</a:t>
            </a:r>
            <a:r>
              <a:rPr lang="en-US" sz="32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resume, dress </a:t>
            </a:r>
            <a:r>
              <a:rPr lang="en-US" sz="3200" b="1" i="0" u="none" strike="noStrike" cap="none" baseline="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appropiatly</a:t>
            </a:r>
            <a:r>
              <a:rPr lang="en-US" sz="32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514350" marR="0" lvl="0" indent="-4635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b="1" dirty="0" smtClean="0">
                <a:latin typeface="Calibri"/>
                <a:ea typeface="Calibri"/>
                <a:cs typeface="Calibri"/>
                <a:sym typeface="Calibri"/>
              </a:rPr>
              <a:t>Invite friends, fellow classmates from all disciplines (other engineering, marketing, finance, etc.)</a:t>
            </a:r>
            <a:endParaRPr lang="en-US" sz="32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4635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Pizza</a:t>
            </a:r>
          </a:p>
        </p:txBody>
      </p:sp>
      <p:pic>
        <p:nvPicPr>
          <p:cNvPr id="1026" name="Picture 2" descr="http://4.bp.blogspot.com/-Lv-j8T4X9SE/T3w-Tsln6oI/AAAAAAAAEsQ/m36GrmdHX4E/s200/Proctor%2Band%2BGamble%2B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989" y="1998777"/>
            <a:ext cx="1905000" cy="82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3552895"/>
      </p:ext>
    </p:extLst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 dirty="0" err="1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Hackathons</a:t>
            </a:r>
            <a:endParaRPr lang="en-US" sz="4400" b="1" i="0" u="none" strike="noStrike" cap="none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457200" y="1935163"/>
            <a:ext cx="8229600" cy="3551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is were Rob Talks… </a:t>
            </a:r>
            <a:endParaRPr lang="en-US" sz="28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50" name="Picture 2" descr="http://www.hotstudio.com/sites/default/files/hwt_blog_hackathon_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208" y="2668586"/>
            <a:ext cx="4476750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Other Tentative Events:</a:t>
            </a:r>
          </a:p>
        </p:txBody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457200" y="1935163"/>
            <a:ext cx="8229600" cy="3551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TGIF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Socialize with other engineers at </a:t>
            </a:r>
            <a:r>
              <a:rPr lang="en-US" sz="2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Brass Tap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dirty="0" smtClean="0"/>
              <a:t>September 27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dirty="0" smtClean="0"/>
              <a:t>2013</a:t>
            </a:r>
            <a:endParaRPr lang="en-US" sz="28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SAC</a:t>
            </a:r>
            <a:endParaRPr lang="en-US" sz="3200" b="0" i="0" u="none" strike="noStrike" cap="none" baseline="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dirty="0" smtClean="0"/>
              <a:t>SPAC</a:t>
            </a:r>
            <a:endParaRPr lang="en-US" sz="32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4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Pizza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81000" y="4724400"/>
            <a:ext cx="8229600" cy="808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pieces per person</a:t>
            </a:r>
          </a:p>
        </p:txBody>
      </p:sp>
      <p:sp>
        <p:nvSpPr>
          <p:cNvPr id="93" name="Shape 93"/>
          <p:cNvSpPr/>
          <p:nvPr/>
        </p:nvSpPr>
        <p:spPr>
          <a:xfrm>
            <a:off x="1269076" y="1921626"/>
            <a:ext cx="2895599" cy="28955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6991" y="2183368"/>
            <a:ext cx="2935780" cy="2071972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4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What can you do?</a:t>
            </a:r>
          </a:p>
        </p:txBody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1524000" y="1905000"/>
            <a:ext cx="6705599" cy="3551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Attend our events!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Tutoring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Volunteer for upcoming conferences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Mini S-PAC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Full S-PAC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Class 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representatives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dirty="0" smtClean="0">
                <a:latin typeface="Calibri"/>
                <a:ea typeface="Calibri"/>
                <a:cs typeface="Calibri"/>
                <a:sym typeface="Calibri"/>
              </a:rPr>
              <a:t>Spread the word about the meetings!</a:t>
            </a:r>
            <a:endParaRPr lang="en-US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400" b="1" i="0" u="none" strike="noStrike" cap="none" baseline="0" dirty="0" smtClean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Anything Else?</a:t>
            </a:r>
            <a:endParaRPr lang="en-US" sz="5400" b="1" i="0" u="none" strike="noStrike" cap="none" baseline="0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1524000" y="1905000"/>
            <a:ext cx="6705599" cy="3551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dirty="0" smtClean="0">
                <a:latin typeface="Calibri"/>
                <a:ea typeface="Calibri"/>
                <a:cs typeface="Calibri"/>
                <a:sym typeface="Calibri"/>
              </a:rPr>
              <a:t>Come see us after the meeting if you would like to join or have questions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E-mail us!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endParaRPr lang="en-US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9805203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83524" y="173874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400" b="1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Attendance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4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What is IEEE?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533400" y="1752600"/>
            <a:ext cx="8077199" cy="365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Professional society for those with technical interests in electrical and computer sciences, engineering and related disciplines: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Computer Science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Information Technology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Physical Sciences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Mathematics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 CS, EE, or CompE?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 Organization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4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What is IEEE?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935163"/>
            <a:ext cx="8229600" cy="3551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 400,000 members (90,000 students), in more than 160 countries</a:t>
            </a:r>
          </a:p>
          <a:p>
            <a:pPr marL="342900" marR="0" lvl="0" indent="-342900" algn="l" rtl="0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Publishes 148 transactions, journals and magazines</a:t>
            </a:r>
          </a:p>
          <a:p>
            <a:pPr marL="342900" marR="0" lvl="0" indent="-342900" algn="l" rtl="0">
              <a:spcBef>
                <a:spcPts val="1872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Sponsors over 1,100 conferences in 73 countries</a:t>
            </a:r>
          </a:p>
          <a:p>
            <a:pPr marL="342900" marR="0" lvl="0" indent="-342900" algn="l" rtl="0">
              <a:spcBef>
                <a:spcPts val="1872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http://www.ieee.org/index.html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4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What is IEEE?</a:t>
            </a:r>
          </a:p>
        </p:txBody>
      </p:sp>
      <p:grpSp>
        <p:nvGrpSpPr>
          <p:cNvPr id="116" name="Shape 116"/>
          <p:cNvGrpSpPr/>
          <p:nvPr/>
        </p:nvGrpSpPr>
        <p:grpSpPr>
          <a:xfrm>
            <a:off x="536975" y="3292634"/>
            <a:ext cx="8070047" cy="775966"/>
            <a:chOff x="3575" y="1387634"/>
            <a:chExt cx="8070047" cy="775966"/>
          </a:xfrm>
        </p:grpSpPr>
        <p:sp>
          <p:nvSpPr>
            <p:cNvPr id="117" name="Shape 117"/>
            <p:cNvSpPr/>
            <p:nvPr/>
          </p:nvSpPr>
          <p:spPr>
            <a:xfrm>
              <a:off x="3575" y="1387634"/>
              <a:ext cx="1551932" cy="775966"/>
            </a:xfrm>
            <a:prstGeom prst="roundRect">
              <a:avLst>
                <a:gd name="adj" fmla="val 10000"/>
              </a:avLst>
            </a:prstGeom>
            <a:solidFill>
              <a:schemeClr val="accent6"/>
            </a:solidFill>
            <a:ln w="25400" cap="flat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11425" tIns="11425" rIns="11425" bIns="114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630"/>
                </a:spcAft>
                <a:buSzPct val="25000"/>
                <a:buNone/>
              </a:pPr>
              <a:r>
                <a:rPr lang="en-US"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IEEE (International)</a:t>
              </a:r>
            </a:p>
          </p:txBody>
        </p:sp>
        <p:sp>
          <p:nvSpPr>
            <p:cNvPr id="118" name="Shape 118"/>
            <p:cNvSpPr/>
            <p:nvPr/>
          </p:nvSpPr>
          <p:spPr>
            <a:xfrm>
              <a:off x="2176281" y="1387634"/>
              <a:ext cx="1551932" cy="775966"/>
            </a:xfrm>
            <a:prstGeom prst="roundRect">
              <a:avLst>
                <a:gd name="adj" fmla="val 10000"/>
              </a:avLst>
            </a:prstGeom>
            <a:solidFill>
              <a:schemeClr val="accent6"/>
            </a:solidFill>
            <a:ln w="25400" cap="flat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11425" tIns="11425" rIns="11425" bIns="114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630"/>
                </a:spcAft>
                <a:buSzPct val="25000"/>
                <a:buNone/>
              </a:pPr>
              <a:r>
                <a:rPr lang="en-US"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IEEE USA</a:t>
              </a:r>
            </a:p>
          </p:txBody>
        </p:sp>
        <p:sp>
          <p:nvSpPr>
            <p:cNvPr id="119" name="Shape 119"/>
            <p:cNvSpPr/>
            <p:nvPr/>
          </p:nvSpPr>
          <p:spPr>
            <a:xfrm>
              <a:off x="4348985" y="1387634"/>
              <a:ext cx="1551932" cy="775966"/>
            </a:xfrm>
            <a:prstGeom prst="roundRect">
              <a:avLst>
                <a:gd name="adj" fmla="val 10000"/>
              </a:avLst>
            </a:prstGeom>
            <a:solidFill>
              <a:schemeClr val="accent6"/>
            </a:solidFill>
            <a:ln w="25400" cap="flat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11425" tIns="11425" rIns="11425" bIns="114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630"/>
                </a:spcAft>
                <a:buSzPct val="25000"/>
                <a:buNone/>
              </a:pPr>
              <a:r>
                <a:rPr lang="en-US"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Cincinnati Section</a:t>
              </a:r>
            </a:p>
          </p:txBody>
        </p:sp>
        <p:sp>
          <p:nvSpPr>
            <p:cNvPr id="120" name="Shape 120"/>
            <p:cNvSpPr/>
            <p:nvPr/>
          </p:nvSpPr>
          <p:spPr>
            <a:xfrm>
              <a:off x="6521691" y="1387634"/>
              <a:ext cx="1551932" cy="775966"/>
            </a:xfrm>
            <a:prstGeom prst="roundRect">
              <a:avLst>
                <a:gd name="adj" fmla="val 10000"/>
              </a:avLst>
            </a:prstGeom>
            <a:solidFill>
              <a:schemeClr val="accent6"/>
            </a:solidFill>
            <a:ln w="25400" cap="flat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11425" tIns="11425" rIns="11425" bIns="114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630"/>
                </a:spcAft>
                <a:buSzPct val="25000"/>
                <a:buNone/>
              </a:pPr>
              <a:r>
                <a:rPr lang="en-US"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UC IEEE</a:t>
              </a:r>
            </a:p>
          </p:txBody>
        </p:sp>
      </p:grpSp>
      <p:sp>
        <p:nvSpPr>
          <p:cNvPr id="121" name="Shape 121"/>
          <p:cNvSpPr/>
          <p:nvPr/>
        </p:nvSpPr>
        <p:spPr>
          <a:xfrm>
            <a:off x="533400" y="2819400"/>
            <a:ext cx="1565274" cy="4572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22" name="Shape 122"/>
          <p:cNvSpPr/>
          <p:nvPr/>
        </p:nvSpPr>
        <p:spPr>
          <a:xfrm>
            <a:off x="2590800" y="4114800"/>
            <a:ext cx="1762125" cy="66675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4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About UC IEEE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57200" y="1935163"/>
            <a:ext cx="8229600" cy="3551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Student-run group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host events: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Technical speakers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Professional speakers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 events (TGIF!)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Tutoring for 1</a:t>
            </a:r>
            <a:r>
              <a:rPr lang="en-US" sz="32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2</a:t>
            </a:r>
            <a:r>
              <a:rPr lang="en-US" sz="32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3</a:t>
            </a:r>
            <a:r>
              <a:rPr lang="en-US" sz="32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rd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year students (TBD)</a:t>
            </a:r>
          </a:p>
          <a:p>
            <a:endParaRPr lang="en-US"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400" b="1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Officers </a:t>
            </a:r>
            <a:r>
              <a:rPr lang="en-US" sz="5400" b="1" i="0" u="none" strike="noStrike" cap="none" baseline="0" dirty="0" smtClean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2013-2014</a:t>
            </a:r>
            <a:endParaRPr lang="en-US" sz="5400" b="1" i="0" u="none" strike="noStrike" cap="none" baseline="0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914400" y="2209800"/>
            <a:ext cx="7391399" cy="259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President:	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lang="en-US" sz="2800" b="0" i="0" u="none" strike="noStrike" cap="none" baseline="0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Shawn Razek</a:t>
            </a:r>
            <a:endParaRPr lang="en-US" sz="2800" b="0" i="0" u="none" strike="noStrike" cap="none" baseline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560"/>
              </a:spcBef>
              <a:buSzPct val="25000"/>
              <a:buNone/>
            </a:pPr>
            <a:r>
              <a:rPr lang="en-US" sz="2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Treasurer:	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lang="en-US" sz="28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Rob </a:t>
            </a:r>
            <a:r>
              <a:rPr lang="en-US" sz="280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Riemen</a:t>
            </a:r>
            <a:endParaRPr lang="en-US" sz="28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8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Vice 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President:	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2800" b="0" i="0" u="none" strike="noStrike" cap="none" baseline="0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Jon Lockhart </a:t>
            </a:r>
            <a:endParaRPr lang="en-US" sz="2800" b="0" i="0" u="none" strike="noStrike" cap="none" baseline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Secretary: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</a:t>
            </a:r>
            <a:r>
              <a:rPr lang="en-US" sz="2800" b="0" i="0" u="none" strike="noStrike" cap="none" baseline="0" dirty="0" err="1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Thaddeous</a:t>
            </a:r>
            <a:r>
              <a:rPr lang="en-US" sz="2800" b="0" i="0" u="none" strike="noStrike" cap="none" baseline="0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Voss</a:t>
            </a:r>
            <a:endParaRPr lang="en-US" sz="2800" b="0" i="0" u="none" strike="noStrike" cap="none" baseline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8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Tutoring Chair: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2800" b="0" i="0" u="none" strike="noStrike" cap="none" baseline="0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Brian </a:t>
            </a:r>
            <a:r>
              <a:rPr lang="en-US" sz="2800" b="0" i="0" u="none" strike="noStrike" cap="none" baseline="0" dirty="0" err="1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Waring</a:t>
            </a:r>
            <a:endParaRPr lang="en-US" sz="2800" b="0" i="0" u="none" strike="noStrike" cap="none" baseline="0" dirty="0" smtClean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560"/>
              </a:spcBef>
              <a:buSzPct val="25000"/>
              <a:buNone/>
            </a:pPr>
            <a:r>
              <a:rPr lang="en-US" sz="2800" b="1" dirty="0" smtClean="0">
                <a:latin typeface="Calibri"/>
                <a:ea typeface="Calibri"/>
                <a:cs typeface="Calibri"/>
                <a:sym typeface="Calibri"/>
              </a:rPr>
              <a:t>Conference Chair:</a:t>
            </a:r>
            <a:r>
              <a:rPr lang="en-US" sz="2800" b="1" dirty="0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2800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Eric Frantz </a:t>
            </a:r>
            <a:endParaRPr lang="en-US" sz="28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2800" b="0" i="0" u="none" strike="noStrike" cap="none" baseline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400" b="1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Officers </a:t>
            </a:r>
            <a:r>
              <a:rPr lang="en-US" sz="5400" b="1" i="0" u="none" strike="noStrike" cap="none" baseline="0" dirty="0" smtClean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2013-2014</a:t>
            </a:r>
            <a:endParaRPr lang="en-US" sz="5400" b="1" i="0" u="none" strike="noStrike" cap="none" baseline="0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1935163"/>
            <a:ext cx="8229600" cy="3551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8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Fundraising Chair:	</a:t>
            </a:r>
            <a:r>
              <a:rPr lang="en-US" sz="2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2800" b="0" i="0" u="none" strike="noStrike" cap="none" baseline="0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Cameron Tolliver 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8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S-PAC Coordinator:	</a:t>
            </a:r>
            <a:r>
              <a:rPr lang="en-US" sz="2800" b="0" i="0" u="none" strike="noStrike" cap="none" baseline="0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Neil </a:t>
            </a:r>
            <a:r>
              <a:rPr lang="en-US" sz="2800" b="0" i="0" u="none" strike="noStrike" cap="none" baseline="0" dirty="0" err="1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Velten</a:t>
            </a:r>
            <a:endParaRPr lang="en-US" sz="2800" b="0" i="0" u="none" strike="noStrike" cap="none" baseline="0" dirty="0" smtClean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8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Webmaster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</a:t>
            </a:r>
            <a:r>
              <a:rPr lang="en-US" sz="2800" b="0" i="0" u="none" strike="noStrike" cap="none" baseline="0" dirty="0" err="1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Rpb</a:t>
            </a:r>
            <a:r>
              <a:rPr lang="en-US" sz="2800" b="0" i="0" u="none" strike="noStrike" cap="none" baseline="0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baseline="0" dirty="0" err="1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Riemen</a:t>
            </a:r>
            <a:r>
              <a:rPr lang="en-US" sz="2800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US" sz="2800" b="0" i="0" u="none" strike="noStrike" cap="none" baseline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8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Graduate 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Advisor:</a:t>
            </a:r>
            <a:r>
              <a:rPr lang="en-US" sz="2800" b="1" i="0" u="none" strike="noStrike" cap="none" baseline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lang="en-US" sz="2800" b="0" i="0" u="none" strike="noStrike" cap="none" baseline="0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Ramesh Nair </a:t>
            </a:r>
            <a:endParaRPr lang="en-US" sz="2800" b="0" i="0" u="none" strike="noStrike" cap="none" baseline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2800" b="0" i="0" u="none" strike="noStrike" cap="none" baseline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2600</TotalTime>
  <Words>379</Words>
  <Application>Microsoft Office PowerPoint</Application>
  <PresentationFormat>On-screen Show (4:3)</PresentationFormat>
  <Paragraphs>112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/>
      <vt:lpstr>PowerPoint Presentation</vt:lpstr>
      <vt:lpstr>Pizza</vt:lpstr>
      <vt:lpstr>Attendance</vt:lpstr>
      <vt:lpstr>What is IEEE?</vt:lpstr>
      <vt:lpstr>What is IEEE?</vt:lpstr>
      <vt:lpstr>What is IEEE?</vt:lpstr>
      <vt:lpstr>About UC IEEE</vt:lpstr>
      <vt:lpstr>Officers 2013-2014</vt:lpstr>
      <vt:lpstr>Officers 2013-2014</vt:lpstr>
      <vt:lpstr>Why get involved?</vt:lpstr>
      <vt:lpstr>How to get involved</vt:lpstr>
      <vt:lpstr>Office Location</vt:lpstr>
      <vt:lpstr>Tutoring</vt:lpstr>
      <vt:lpstr>Upcoming events</vt:lpstr>
      <vt:lpstr>2nd General Meeting</vt:lpstr>
      <vt:lpstr>3rd General Meeting</vt:lpstr>
      <vt:lpstr>4th General Meeting</vt:lpstr>
      <vt:lpstr>Hackathons</vt:lpstr>
      <vt:lpstr>Other Tentative Events:</vt:lpstr>
      <vt:lpstr>What can you do?</vt:lpstr>
      <vt:lpstr>Anything Else?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Shawn</dc:creator>
  <cp:lastModifiedBy>Shawn</cp:lastModifiedBy>
  <cp:revision>14</cp:revision>
  <dcterms:modified xsi:type="dcterms:W3CDTF">2013-09-05T20:08:27Z</dcterms:modified>
</cp:coreProperties>
</file>