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58" r:id="rId4"/>
    <p:sldId id="286" r:id="rId5"/>
    <p:sldId id="287" r:id="rId6"/>
    <p:sldId id="288" r:id="rId7"/>
    <p:sldId id="289" r:id="rId8"/>
    <p:sldId id="277" r:id="rId9"/>
    <p:sldId id="267" r:id="rId10"/>
    <p:sldId id="290" r:id="rId11"/>
    <p:sldId id="291" r:id="rId12"/>
    <p:sldId id="283" r:id="rId13"/>
    <p:sldId id="280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96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2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2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7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81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85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ribunal.uc.edu/careerfair/students.php?sub=companies&amp;ref=prepa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u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September 24, 2013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smtClean="0">
                <a:latin typeface="Calibri"/>
                <a:ea typeface="Calibri"/>
                <a:cs typeface="Calibri"/>
                <a:sym typeface="Calibri"/>
              </a:rPr>
              <a:t>Proctor &amp; Gamble 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 @ 5:45pm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544 Baldwin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speaker: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Proctor &amp; Gamble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resume, dress appropriately </a:t>
            </a: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Invite friends, fellow classmates from all disciplines (other engineering, marketing, finance, etc.)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</a:p>
        </p:txBody>
      </p:sp>
      <p:pic>
        <p:nvPicPr>
          <p:cNvPr id="1026" name="Picture 2" descr="http://4.bp.blogspot.com/-Lv-j8T4X9SE/T3w-Tsln6oI/AAAAAAAAEsQ/m36GrmdHX4E/s200/Proctor%2Band%2BGamble%2B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5193"/>
            <a:ext cx="1905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7263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89065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err="1" smtClean="0">
                <a:latin typeface="Calibri"/>
                <a:ea typeface="Calibri"/>
                <a:cs typeface="Calibri"/>
                <a:sym typeface="Calibri"/>
              </a:rPr>
              <a:t>Leoni</a:t>
            </a:r>
            <a:r>
              <a:rPr lang="en-US" sz="5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5:00pm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544 Baldwin 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speaker: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Leoni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global supplier of wires, optical fibers, cables and cable systems as well as related development services for applications in the automotive business and other industries</a:t>
            </a:r>
            <a:r>
              <a:rPr lang="en-US" sz="2400" dirty="0" smtClean="0"/>
              <a:t>.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ffers customized </a:t>
            </a:r>
            <a:r>
              <a:rPr lang="en-US" sz="2400" dirty="0"/>
              <a:t>solutions and complete systems with perfectly tuned components – from the cable itself to the required connectors and mountings.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09700"/>
            <a:ext cx="296454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093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General Meeting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133600"/>
            <a:ext cx="8229600" cy="3551237"/>
          </a:xfrm>
        </p:spPr>
        <p:txBody>
          <a:bodyPr/>
          <a:lstStyle/>
          <a:p>
            <a:r>
              <a:rPr lang="en-US" b="1" dirty="0" smtClean="0"/>
              <a:t>IEEE </a:t>
            </a:r>
            <a:r>
              <a:rPr lang="en-US" b="1" dirty="0" smtClean="0"/>
              <a:t>Section Meeting: </a:t>
            </a:r>
            <a:r>
              <a:rPr lang="en-US" dirty="0" smtClean="0"/>
              <a:t>October 24, 2013</a:t>
            </a:r>
          </a:p>
          <a:p>
            <a:pPr lvl="1"/>
            <a:r>
              <a:rPr lang="en-US" dirty="0" smtClean="0"/>
              <a:t>IEEE Cincinnati Section Coming to UC</a:t>
            </a:r>
          </a:p>
          <a:p>
            <a:pPr lvl="1"/>
            <a:r>
              <a:rPr lang="en-US" dirty="0" smtClean="0"/>
              <a:t>IEEE UC to Host</a:t>
            </a:r>
          </a:p>
          <a:p>
            <a:pPr lvl="1"/>
            <a:r>
              <a:rPr lang="en-US" dirty="0" smtClean="0"/>
              <a:t>Speaker TBD</a:t>
            </a:r>
          </a:p>
          <a:p>
            <a:pPr lvl="1"/>
            <a:r>
              <a:rPr lang="en-US" dirty="0" smtClean="0"/>
              <a:t>Great Networking Opportunity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HKN/BMES/IEEE </a:t>
            </a:r>
            <a:r>
              <a:rPr lang="en-US" b="1" dirty="0"/>
              <a:t>TGIF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2" y="1905000"/>
            <a:ext cx="8229600" cy="3551237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October 4@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5:00pm – 7:00pm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Brass Tap @ U-Loop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Over 21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$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5 all you care to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drink (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Stella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Under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21: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Can’t Come </a:t>
            </a:r>
            <a:r>
              <a:rPr lang="en-US" b="1" dirty="0" smtClean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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Co-Sponsoring with: ACM, BMES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Work\Documents\IEEE\Images\hk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21237"/>
            <a:ext cx="2225866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89" y="5030787"/>
            <a:ext cx="1988956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794"/>
            <a:ext cx="8229600" cy="1143000"/>
          </a:xfrm>
        </p:spPr>
        <p:txBody>
          <a:bodyPr/>
          <a:lstStyle/>
          <a:p>
            <a:r>
              <a:rPr lang="en-US" dirty="0" smtClean="0"/>
              <a:t>UC 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Wednesday – College of Business</a:t>
            </a:r>
            <a:endParaRPr lang="en-US" dirty="0"/>
          </a:p>
          <a:p>
            <a:r>
              <a:rPr lang="en-US" dirty="0" smtClean="0"/>
              <a:t>Thursday – Technical Career Fair (Us)</a:t>
            </a:r>
          </a:p>
          <a:p>
            <a:r>
              <a:rPr lang="en-US" dirty="0" smtClean="0"/>
              <a:t>Friday – Interviews</a:t>
            </a:r>
          </a:p>
          <a:p>
            <a:endParaRPr lang="en-US" dirty="0"/>
          </a:p>
          <a:p>
            <a:r>
              <a:rPr lang="en-US" dirty="0" smtClean="0"/>
              <a:t>List of Companies:</a:t>
            </a:r>
          </a:p>
          <a:p>
            <a:pPr lvl="1"/>
            <a:r>
              <a:rPr lang="en-US" sz="1600" dirty="0">
                <a:hlinkClick r:id="rId2"/>
              </a:rPr>
              <a:t>http://tribunal.uc.edu/careerfair/students.php?sub=companies&amp;ref=prepare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66800"/>
            <a:ext cx="30289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Guest presentation by: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91" y="3810000"/>
            <a:ext cx="3636818" cy="76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667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kern="0" dirty="0" smtClean="0"/>
              <a:t>Brian Smith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527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05" y="1981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3-media4.ak.yelpcdn.com/bphoto/pb17w6c4M8NDTKZFQi7wdg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2235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771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society for those with technical interests in electrical and computer sciences, engineering and related disciplines: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Sciences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CS, EE, or CompE?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9563367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400,000 members (90,000 students), in more than 160 countries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Publishes 148 transactions, journals and magazines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 over 1,100 conferences in 73 countries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http://www.ieee.org/index.html</a:t>
            </a:r>
          </a:p>
        </p:txBody>
      </p:sp>
    </p:spTree>
    <p:extLst>
      <p:ext uri="{BB962C8B-B14F-4D97-AF65-F5344CB8AC3E}">
        <p14:creationId xmlns:p14="http://schemas.microsoft.com/office/powerpoint/2010/main" val="12905461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get involved?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60960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know…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professors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representatives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possible career paths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opportunities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0815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get involved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formalities, just attend 3 events per Semester and get to know 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www.ieee.uc.edu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calendar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slides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Student Membership</a:t>
            </a:r>
          </a:p>
        </p:txBody>
      </p:sp>
    </p:spTree>
    <p:extLst>
      <p:ext uri="{BB962C8B-B14F-4D97-AF65-F5344CB8AC3E}">
        <p14:creationId xmlns:p14="http://schemas.microsoft.com/office/powerpoint/2010/main" val="416265498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Tutoring!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IEEE Office (810A Rhodes Hall)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</a:p>
          <a:p>
            <a:r>
              <a:rPr lang="en-US" sz="2000" dirty="0"/>
              <a:t>Brian </a:t>
            </a:r>
            <a:r>
              <a:rPr lang="en-US" sz="2000" dirty="0" err="1"/>
              <a:t>Waring</a:t>
            </a:r>
            <a:r>
              <a:rPr lang="en-US" sz="2000" dirty="0"/>
              <a:t> (EE) – WF 12 – 1:20			waringbm@mail.uc.edu</a:t>
            </a:r>
          </a:p>
          <a:p>
            <a:r>
              <a:rPr lang="en-US" sz="2000" dirty="0"/>
              <a:t>Shawn Razek (EE) – TR 11 – 12:30			razeksk@mail.uc.edu</a:t>
            </a:r>
          </a:p>
          <a:p>
            <a:r>
              <a:rPr lang="en-US" sz="2000" dirty="0"/>
              <a:t>Aaron Delong (EE) – T 12 – 2, R 12 – 4			delongam@mail.uc.edu</a:t>
            </a:r>
          </a:p>
          <a:p>
            <a:r>
              <a:rPr lang="en-US" sz="2000" dirty="0"/>
              <a:t>Adam Wilford (</a:t>
            </a:r>
            <a:r>
              <a:rPr lang="en-US" sz="2000" dirty="0" err="1"/>
              <a:t>CompE</a:t>
            </a:r>
            <a:r>
              <a:rPr lang="en-US" sz="2000" dirty="0"/>
              <a:t>) – MWF after 10, R after 2	wilforaf@mail.uc.edu</a:t>
            </a:r>
          </a:p>
          <a:p>
            <a:r>
              <a:rPr lang="en-US" sz="2000" dirty="0"/>
              <a:t>Cameron Tolliver (EE) – MF 11 – 1, TR 11 – 12		tollivca@mail.uc.edu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351</Words>
  <Application>Microsoft Office PowerPoint</Application>
  <PresentationFormat>On-screen Show (4:3)</PresentationFormat>
  <Paragraphs>77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Default Design</vt:lpstr>
      <vt:lpstr>PowerPoint Presentation</vt:lpstr>
      <vt:lpstr>Pizza</vt:lpstr>
      <vt:lpstr>Attendance</vt:lpstr>
      <vt:lpstr>What is IEEE?</vt:lpstr>
      <vt:lpstr>What is IEEE?</vt:lpstr>
      <vt:lpstr>Why get involved?</vt:lpstr>
      <vt:lpstr>How to get involved</vt:lpstr>
      <vt:lpstr>Tutoring!</vt:lpstr>
      <vt:lpstr>Upcoming events</vt:lpstr>
      <vt:lpstr>Proctor &amp; Gamble </vt:lpstr>
      <vt:lpstr>Leoni </vt:lpstr>
      <vt:lpstr>Other General Meeting Speakers</vt:lpstr>
      <vt:lpstr>HKN/BMES/IEEE TGIF</vt:lpstr>
      <vt:lpstr>UC Career Fair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Shawn</cp:lastModifiedBy>
  <cp:revision>56</cp:revision>
  <dcterms:created xsi:type="dcterms:W3CDTF">2007-07-19T21:04:34Z</dcterms:created>
  <dcterms:modified xsi:type="dcterms:W3CDTF">2013-09-24T18:52:12Z</dcterms:modified>
</cp:coreProperties>
</file>