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92" r:id="rId3"/>
    <p:sldId id="293" r:id="rId4"/>
    <p:sldId id="279" r:id="rId5"/>
    <p:sldId id="258" r:id="rId6"/>
    <p:sldId id="286" r:id="rId7"/>
    <p:sldId id="287" r:id="rId8"/>
    <p:sldId id="288" r:id="rId9"/>
    <p:sldId id="289" r:id="rId10"/>
    <p:sldId id="277" r:id="rId11"/>
    <p:sldId id="267" r:id="rId12"/>
    <p:sldId id="291" r:id="rId13"/>
    <p:sldId id="283" r:id="rId14"/>
    <p:sldId id="27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DD496-AB8F-7F42-81C4-6D8A0F164F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031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596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6825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1723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3762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085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9BEB-7497-0244-AA94-7A44E33597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74D2A-D7C2-5B47-9B6B-34EAFE6B5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9DDB1-33B8-8F42-A2E7-5519EF2F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74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5A22F-5731-F643-AE06-42B664E70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3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F8A79-D323-C047-A837-82E88FAB90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35163"/>
            <a:ext cx="40386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BF96D-8736-B040-A3EB-8AD12F470B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3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2EE-FEC4-4C45-A990-A18C29687E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7D43E-17B7-3C4B-835D-75878A07F2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30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C5EC-B9D6-5C47-AC16-C13EC16731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46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FE8EC-6C0F-5B4F-AF88-138474388B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54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EEB0A-A513-A94E-8B8E-13A58C0DB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5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orUC04_96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355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09B289-5689-4748-8EF8-A68E96CBB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org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.uc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General Meeting</a:t>
            </a:r>
          </a:p>
          <a:p>
            <a:r>
              <a:rPr lang="en-US" dirty="0" smtClean="0">
                <a:latin typeface="Calibri"/>
                <a:cs typeface="Calibri"/>
              </a:rPr>
              <a:t>October </a:t>
            </a:r>
            <a:r>
              <a:rPr lang="en-US" dirty="0" smtClean="0">
                <a:latin typeface="Calibri"/>
                <a:cs typeface="Calibri"/>
              </a:rPr>
              <a:t>24, </a:t>
            </a:r>
            <a:r>
              <a:rPr lang="en-US" dirty="0" smtClean="0">
                <a:latin typeface="Calibri"/>
                <a:cs typeface="Calibri"/>
              </a:rPr>
              <a:t>2013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186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Tutoring!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3551237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IEEE Office (810A Rhodes Hall)</a:t>
            </a:r>
          </a:p>
          <a:p>
            <a:r>
              <a:rPr lang="en-US" dirty="0" smtClean="0">
                <a:latin typeface="Calibri"/>
                <a:cs typeface="Calibri"/>
              </a:rPr>
              <a:t>Tables/Desks/Whiteboards</a:t>
            </a:r>
          </a:p>
          <a:p>
            <a:r>
              <a:rPr lang="en-US" sz="2000" dirty="0"/>
              <a:t>Brian </a:t>
            </a:r>
            <a:r>
              <a:rPr lang="en-US" sz="2000" dirty="0" err="1"/>
              <a:t>Waring</a:t>
            </a:r>
            <a:r>
              <a:rPr lang="en-US" sz="2000" dirty="0"/>
              <a:t> (EE) – WF 12 – 1:20			waringbm@mail.uc.edu</a:t>
            </a:r>
          </a:p>
          <a:p>
            <a:r>
              <a:rPr lang="en-US" sz="2000" dirty="0"/>
              <a:t>Shawn Razek (EE) – TR 11 – 12:30			razeksk@mail.uc.edu</a:t>
            </a:r>
          </a:p>
          <a:p>
            <a:r>
              <a:rPr lang="en-US" sz="2000" dirty="0"/>
              <a:t>Aaron Delong (EE) – T 12 – 2, R 12 – 4			delongam@mail.uc.edu</a:t>
            </a:r>
          </a:p>
          <a:p>
            <a:r>
              <a:rPr lang="en-US" sz="2000" dirty="0"/>
              <a:t>Adam Wilford (</a:t>
            </a:r>
            <a:r>
              <a:rPr lang="en-US" sz="2000" dirty="0" err="1"/>
              <a:t>CompE</a:t>
            </a:r>
            <a:r>
              <a:rPr lang="en-US" sz="2000" dirty="0"/>
              <a:t>) – MWF after 10, R after 2	wilforaf@mail.uc.edu</a:t>
            </a:r>
          </a:p>
          <a:p>
            <a:r>
              <a:rPr lang="en-US" sz="2000" dirty="0"/>
              <a:t>Cameron Tolliver (EE) – MF 11 – 1, TR 11 – 12		tollivca@mail.uc.edu</a:t>
            </a:r>
          </a:p>
          <a:p>
            <a:pPr marL="45720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003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Upcoming events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47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89065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dirty="0" err="1" smtClean="0">
                <a:latin typeface="Calibri"/>
                <a:ea typeface="Calibri"/>
                <a:cs typeface="Calibri"/>
                <a:sym typeface="Calibri"/>
              </a:rPr>
              <a:t>Infinera</a:t>
            </a:r>
            <a:endParaRPr lang="en-US" sz="5400" b="1" i="0" u="none" strike="noStrike" cap="none" baseline="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09600" y="9906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November 11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Guest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speaker: </a:t>
            </a:r>
            <a:r>
              <a:rPr lang="en-US" sz="3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Mike Kaufmann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Silicon Valley Company</a:t>
            </a:r>
            <a:endParaRPr lang="en-US" sz="2800" b="1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 smtClean="0"/>
              <a:t>Mike is a UC and Stanford Alum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 smtClean="0"/>
              <a:t>Looking to recruit co-ops and full-time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 smtClean="0"/>
              <a:t>Will host interviews following the days after the meeting</a:t>
            </a:r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 smtClean="0"/>
              <a:t>EE’s, CE’s, ME’s, etc. </a:t>
            </a:r>
            <a:endParaRPr lang="en-US" sz="2400" dirty="0" smtClean="0"/>
          </a:p>
          <a:p>
            <a:pPr lvl="1" indent="-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2400" dirty="0" err="1" smtClean="0"/>
              <a:t>Infinera</a:t>
            </a:r>
            <a:r>
              <a:rPr lang="en-US" sz="2400" dirty="0" smtClean="0"/>
              <a:t> makes optical equipment in order to build the world’s most innovative network solutions.</a:t>
            </a:r>
            <a:endParaRPr lang="en-US" sz="24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4635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Pizza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://websitehostingblog.com/wp-content/uploads/2011/07/infinera_large_logo_17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317" y="788591"/>
            <a:ext cx="2368348" cy="86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380937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949" y="2133600"/>
            <a:ext cx="8229600" cy="3551237"/>
          </a:xfrm>
        </p:spPr>
        <p:txBody>
          <a:bodyPr/>
          <a:lstStyle/>
          <a:p>
            <a:r>
              <a:rPr lang="en-US" b="1" dirty="0" smtClean="0"/>
              <a:t>This is where Rob talks….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150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Guest presentation by: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667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kern="0" dirty="0" smtClean="0"/>
              <a:t>Professor Ian </a:t>
            </a:r>
            <a:r>
              <a:rPr lang="en-US" b="1" kern="0" dirty="0" err="1" smtClean="0"/>
              <a:t>Papautsky</a:t>
            </a:r>
            <a:r>
              <a:rPr lang="en-US" b="1" kern="0" dirty="0" smtClean="0"/>
              <a:t> </a:t>
            </a:r>
            <a:endParaRPr lang="en-US" b="1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0"/>
            <a:ext cx="1381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4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3716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IEEE UC</a:t>
            </a:r>
          </a:p>
          <a:p>
            <a:r>
              <a:rPr lang="en-US" sz="5400" b="1" dirty="0" smtClean="0">
                <a:latin typeface="Calibri"/>
                <a:cs typeface="Calibri"/>
              </a:rPr>
              <a:t>Welcomes </a:t>
            </a:r>
          </a:p>
          <a:p>
            <a:r>
              <a:rPr lang="en-US" sz="5400" b="1" dirty="0" smtClean="0">
                <a:latin typeface="Calibri"/>
                <a:cs typeface="Calibri"/>
              </a:rPr>
              <a:t>IEEE Cincinnati!!</a:t>
            </a:r>
            <a:endParaRPr lang="en-US" sz="5400" b="1" dirty="0" smtClean="0">
              <a:latin typeface="Calibri"/>
              <a:cs typeface="Calibri"/>
            </a:endParaRPr>
          </a:p>
        </p:txBody>
      </p:sp>
      <p:pic>
        <p:nvPicPr>
          <p:cNvPr id="2" name="Picture 1" descr="ieee_mb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400800" cy="186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3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81694"/>
            <a:ext cx="8763000" cy="3323705"/>
          </a:xfrm>
        </p:spPr>
        <p:txBody>
          <a:bodyPr/>
          <a:lstStyle/>
          <a:p>
            <a:pPr algn="l"/>
            <a:r>
              <a:rPr lang="en-US" dirty="0" smtClean="0"/>
              <a:t>6:30PM ~ 7:00 PM – Food Drinks, Meet &amp; Greet </a:t>
            </a:r>
          </a:p>
          <a:p>
            <a:pPr algn="l"/>
            <a:r>
              <a:rPr lang="en-US" dirty="0" smtClean="0"/>
              <a:t>~7:00PM – 8:00PM – Professor Ian </a:t>
            </a:r>
            <a:r>
              <a:rPr lang="en-US" dirty="0" err="1" smtClean="0"/>
              <a:t>Papautsky’s</a:t>
            </a:r>
            <a:r>
              <a:rPr lang="en-US" dirty="0" smtClean="0"/>
              <a:t> Presentation</a:t>
            </a:r>
          </a:p>
          <a:p>
            <a:pPr algn="l"/>
            <a:r>
              <a:rPr lang="en-US" dirty="0" smtClean="0"/>
              <a:t>8:00PM-8:30PM – Tour of Facilities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5400" b="1" kern="0" dirty="0" smtClean="0">
                <a:latin typeface="Calibri"/>
                <a:cs typeface="Calibri"/>
              </a:rPr>
              <a:t>Schedule For Tonight</a:t>
            </a:r>
            <a:endParaRPr lang="en-US" sz="5400" b="1" kern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27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Pizza</a:t>
            </a:r>
            <a:endParaRPr lang="en-US" sz="54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724400"/>
            <a:ext cx="8229600" cy="8080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Calibri"/>
                <a:cs typeface="Calibri"/>
              </a:rPr>
              <a:t>2 pieces per person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2" descr="C:\Users\estatzer\AppData\Local\Microsoft\Windows\Temporary Internet Files\Content.IE5\19DY2MF5\MC90044177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05" y="19812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s3-media4.ak.yelpcdn.com/bphoto/pb17w6c4M8NDTKZFQi7wdg/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92235"/>
            <a:ext cx="1371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latin typeface="Calibri"/>
                <a:cs typeface="Calibri"/>
              </a:rPr>
              <a:t>Attendance</a:t>
            </a:r>
            <a:endParaRPr lang="en-US" sz="5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533400" y="1752600"/>
            <a:ext cx="8077199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Professional society for those with technical interests in electrical and computer sciences, engineering and related disciplines: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Science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Technology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Physical Sciences</a:t>
            </a:r>
          </a:p>
          <a:p>
            <a:pPr marL="742950" marR="0" lvl="1" indent="-2857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Mathematics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CS, EE, or CompE?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95633678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What is IEEE?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400,000 members (90,000 students), in more than 160 countries</a:t>
            </a:r>
          </a:p>
          <a:p>
            <a:pPr marL="342900" marR="0" lvl="0" indent="-342900" algn="l" rtl="0"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Publishes 148 transactions, journals and magazines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Sponsors over 1,100 conferences in 73 countries</a:t>
            </a:r>
          </a:p>
          <a:p>
            <a:pPr marL="342900" marR="0" lvl="0" indent="-342900" algn="l" rtl="0">
              <a:spcBef>
                <a:spcPts val="1872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sng" strike="noStrike" cap="none" baseline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http://www.ieee.org/index.html</a:t>
            </a:r>
          </a:p>
        </p:txBody>
      </p:sp>
    </p:spTree>
    <p:extLst>
      <p:ext uri="{BB962C8B-B14F-4D97-AF65-F5344CB8AC3E}">
        <p14:creationId xmlns:p14="http://schemas.microsoft.com/office/powerpoint/2010/main" val="1290546100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Why get involved?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60960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to know…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peers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professors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Company representatives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Discover possible career paths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opportunities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Conferences</a:t>
            </a:r>
          </a:p>
          <a:p>
            <a:endParaRPr lang="en-US"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30815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1" i="0" u="none" strike="noStrike" cap="none" baseline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How to get involved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5512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formalities, just attend 3 events per Semester and get to know us!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32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www.ieee.uc.edu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 calendar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info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1190"/>
              <a:buFont typeface="Arial"/>
              <a:buChar char="•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 slides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98958"/>
              <a:buFont typeface="Arial"/>
              <a:buChar char="•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Student Membership</a:t>
            </a:r>
          </a:p>
        </p:txBody>
      </p:sp>
    </p:spTree>
    <p:extLst>
      <p:ext uri="{BB962C8B-B14F-4D97-AF65-F5344CB8AC3E}">
        <p14:creationId xmlns:p14="http://schemas.microsoft.com/office/powerpoint/2010/main" val="4162654980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260</Words>
  <Application>Microsoft Office PowerPoint</Application>
  <PresentationFormat>On-screen Show (4:3)</PresentationFormat>
  <Paragraphs>64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Pizza</vt:lpstr>
      <vt:lpstr>Attendance</vt:lpstr>
      <vt:lpstr>What is IEEE?</vt:lpstr>
      <vt:lpstr>What is IEEE?</vt:lpstr>
      <vt:lpstr>Why get involved?</vt:lpstr>
      <vt:lpstr>How to get involved</vt:lpstr>
      <vt:lpstr>Tutoring!</vt:lpstr>
      <vt:lpstr>Upcoming events</vt:lpstr>
      <vt:lpstr>Infinera</vt:lpstr>
      <vt:lpstr>Coding Events</vt:lpstr>
      <vt:lpstr>Guest presentation by:</vt:lpstr>
    </vt:vector>
  </TitlesOfParts>
  <Company>University of Cincinnati, uc.edu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</dc:creator>
  <cp:lastModifiedBy>Shawn Razek</cp:lastModifiedBy>
  <cp:revision>64</cp:revision>
  <dcterms:created xsi:type="dcterms:W3CDTF">2007-07-19T21:04:34Z</dcterms:created>
  <dcterms:modified xsi:type="dcterms:W3CDTF">2013-10-23T00:13:58Z</dcterms:modified>
</cp:coreProperties>
</file>