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3" r:id="rId5"/>
    <p:sldId id="259" r:id="rId6"/>
    <p:sldId id="264" r:id="rId7"/>
    <p:sldId id="265" r:id="rId8"/>
    <p:sldId id="274" r:id="rId9"/>
    <p:sldId id="267" r:id="rId10"/>
    <p:sldId id="270" r:id="rId11"/>
    <p:sldId id="275" r:id="rId12"/>
    <p:sldId id="276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D496-AB8F-7F42-81C4-6D8A0F164F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1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dirty="0" smtClean="0">
                <a:latin typeface="Calibri"/>
                <a:cs typeface="Calibri"/>
              </a:rPr>
              <a:t>February 27, 2012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UC S-PAC Speaker Series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April 10, April 24, May </a:t>
            </a:r>
            <a:r>
              <a:rPr lang="en-US" b="1" dirty="0" smtClean="0">
                <a:latin typeface="Calibri"/>
                <a:cs typeface="Calibri"/>
              </a:rPr>
              <a:t>8 </a:t>
            </a:r>
            <a:r>
              <a:rPr lang="en-US" dirty="0" smtClean="0">
                <a:latin typeface="Calibri"/>
                <a:cs typeface="Calibri"/>
              </a:rPr>
              <a:t>in 427 ERC</a:t>
            </a:r>
            <a:endParaRPr lang="en-US" b="1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Speaker topics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Entrepreneurship </a:t>
            </a:r>
            <a:r>
              <a:rPr lang="en-US" dirty="0" smtClean="0">
                <a:latin typeface="Calibri"/>
                <a:cs typeface="Calibri"/>
              </a:rPr>
              <a:t>(Prof. </a:t>
            </a:r>
            <a:r>
              <a:rPr lang="en-US" dirty="0" err="1" smtClean="0">
                <a:latin typeface="Calibri"/>
                <a:cs typeface="Calibri"/>
              </a:rPr>
              <a:t>Heikenfeld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on April 24)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Patents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College to workplace transition</a:t>
            </a:r>
            <a:endParaRPr lang="en-US" b="1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Sponsored by Marathon Petroleum</a:t>
            </a:r>
          </a:p>
          <a:p>
            <a:endParaRPr lang="en-US" b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0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Student Activities Conference (SAC)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Date: </a:t>
            </a:r>
            <a:r>
              <a:rPr lang="en-US" b="1" dirty="0" smtClean="0">
                <a:latin typeface="Calibri"/>
                <a:cs typeface="Calibri"/>
              </a:rPr>
              <a:t>April 28</a:t>
            </a:r>
            <a:endParaRPr lang="en-US" b="1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Location: </a:t>
            </a:r>
            <a:r>
              <a:rPr lang="en-US" b="1" dirty="0" smtClean="0">
                <a:latin typeface="Calibri"/>
                <a:cs typeface="Calibri"/>
              </a:rPr>
              <a:t>Ohio State University</a:t>
            </a:r>
          </a:p>
          <a:p>
            <a:r>
              <a:rPr lang="en-US" dirty="0" smtClean="0">
                <a:latin typeface="Calibri"/>
                <a:cs typeface="Calibri"/>
              </a:rPr>
              <a:t>Free travel, food, and accommodations!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Competitions:</a:t>
            </a: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Micromouse</a:t>
            </a:r>
            <a:r>
              <a:rPr lang="en-US" dirty="0" smtClean="0">
                <a:latin typeface="Calibri"/>
                <a:cs typeface="Calibri"/>
              </a:rPr>
              <a:t>, Brown Bag, Ethics, Physics, Student Paper, Project Showcase</a:t>
            </a:r>
          </a:p>
          <a:p>
            <a:r>
              <a:rPr lang="en-US" dirty="0" smtClean="0">
                <a:latin typeface="Calibri"/>
                <a:cs typeface="Calibri"/>
              </a:rPr>
              <a:t>Interested? Must be IEEE Intl. member!</a:t>
            </a:r>
          </a:p>
          <a:p>
            <a:pPr marL="0" indent="0">
              <a:buNone/>
            </a:pPr>
            <a:endParaRPr lang="en-US" b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85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UC IEEE Officer Elections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51237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May 22</a:t>
            </a:r>
            <a:r>
              <a:rPr lang="en-US" dirty="0" smtClean="0">
                <a:latin typeface="Calibri"/>
                <a:cs typeface="Calibri"/>
              </a:rPr>
              <a:t> – Last meeting of the year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Many officer positions open!</a:t>
            </a:r>
          </a:p>
          <a:p>
            <a:r>
              <a:rPr lang="en-US" dirty="0" smtClean="0">
                <a:latin typeface="Calibri"/>
                <a:cs typeface="Calibri"/>
              </a:rPr>
              <a:t>Students of </a:t>
            </a:r>
            <a:r>
              <a:rPr lang="en-US" b="1" dirty="0" smtClean="0">
                <a:latin typeface="Calibri"/>
                <a:cs typeface="Calibri"/>
              </a:rPr>
              <a:t>all years </a:t>
            </a:r>
            <a:r>
              <a:rPr lang="en-US" dirty="0" smtClean="0">
                <a:latin typeface="Calibri"/>
                <a:cs typeface="Calibri"/>
              </a:rPr>
              <a:t>needed</a:t>
            </a:r>
          </a:p>
          <a:p>
            <a:r>
              <a:rPr lang="en-US" dirty="0" smtClean="0">
                <a:latin typeface="Calibri"/>
                <a:cs typeface="Calibri"/>
              </a:rPr>
              <a:t>Positions – Secretaries/Treasurer/VP/Pres./Webmaster/</a:t>
            </a:r>
            <a:r>
              <a:rPr lang="en-US" dirty="0" err="1" smtClean="0">
                <a:latin typeface="Calibri"/>
                <a:cs typeface="Calibri"/>
              </a:rPr>
              <a:t>FundraiserChair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ConferenceChair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Interested?</a:t>
            </a:r>
            <a:r>
              <a:rPr lang="en-US" dirty="0" smtClean="0">
                <a:latin typeface="Calibri"/>
                <a:cs typeface="Calibri"/>
              </a:rPr>
              <a:t> See me after the meeting.</a:t>
            </a:r>
          </a:p>
        </p:txBody>
      </p:sp>
    </p:spTree>
    <p:extLst>
      <p:ext uri="{BB962C8B-B14F-4D97-AF65-F5344CB8AC3E}">
        <p14:creationId xmlns:p14="http://schemas.microsoft.com/office/powerpoint/2010/main" val="16698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Guest presentation by:</a:t>
            </a:r>
            <a:endParaRPr lang="en-US" sz="5400" b="1" dirty="0">
              <a:latin typeface="Calibri"/>
              <a:cs typeface="Calibri"/>
            </a:endParaRPr>
          </a:p>
        </p:txBody>
      </p:sp>
      <p:pic>
        <p:nvPicPr>
          <p:cNvPr id="5" name="Picture 4" descr="L-3C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67000"/>
            <a:ext cx="2478532" cy="2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80772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Professional society for those with technical interests in electrical and computer sciences, engineering and related disciplines</a:t>
            </a:r>
          </a:p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World’s largest professional society</a:t>
            </a:r>
          </a:p>
        </p:txBody>
      </p:sp>
    </p:spTree>
    <p:extLst>
      <p:ext uri="{BB962C8B-B14F-4D97-AF65-F5344CB8AC3E}">
        <p14:creationId xmlns:p14="http://schemas.microsoft.com/office/powerpoint/2010/main" val="40004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About UC IEEE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Student-run group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We host events: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Technical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Professional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Conference events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Social events (TGIF!)</a:t>
            </a:r>
          </a:p>
          <a:p>
            <a:pPr eaLnBrk="1" hangingPunct="1"/>
            <a:r>
              <a:rPr lang="en-US" b="1" dirty="0" smtClean="0">
                <a:latin typeface="Calibri"/>
                <a:cs typeface="Calibri"/>
              </a:rPr>
              <a:t>Tutoring for 1</a:t>
            </a:r>
            <a:r>
              <a:rPr lang="en-US" b="1" baseline="30000" dirty="0" smtClean="0">
                <a:latin typeface="Calibri"/>
                <a:cs typeface="Calibri"/>
              </a:rPr>
              <a:t>st</a:t>
            </a:r>
            <a:r>
              <a:rPr lang="en-US" b="1" dirty="0" smtClean="0">
                <a:latin typeface="Calibri"/>
                <a:cs typeface="Calibri"/>
              </a:rPr>
              <a:t>, 2</a:t>
            </a:r>
            <a:r>
              <a:rPr lang="en-US" b="1" baseline="30000" dirty="0" smtClean="0">
                <a:latin typeface="Calibri"/>
                <a:cs typeface="Calibri"/>
              </a:rPr>
              <a:t>nd</a:t>
            </a:r>
            <a:r>
              <a:rPr lang="en-US" b="1" dirty="0" smtClean="0">
                <a:latin typeface="Calibri"/>
                <a:cs typeface="Calibri"/>
              </a:rPr>
              <a:t>, 3</a:t>
            </a:r>
            <a:r>
              <a:rPr lang="en-US" b="1" baseline="30000" dirty="0" smtClean="0">
                <a:latin typeface="Calibri"/>
                <a:cs typeface="Calibri"/>
              </a:rPr>
              <a:t>rd</a:t>
            </a:r>
            <a:r>
              <a:rPr lang="en-US" b="1" dirty="0" smtClean="0">
                <a:latin typeface="Calibri"/>
                <a:cs typeface="Calibri"/>
              </a:rPr>
              <a:t> year students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Officers 2011-2012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6563"/>
            <a:ext cx="6400800" cy="41608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President: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Evan Sneath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Treasurer: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Kevin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Pasko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Vice President: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Rob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Riemen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</a:t>
            </a:r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Isaiah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Whitsett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Devin Keel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Fundraising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Shawn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Razek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Tutoring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Jon Lockhart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Webmaster: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		Larry Christy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Why get involved?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0960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Get to know…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peers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professors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Company representatives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Discover possible career paths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Leadership opportunities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Conferences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84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How to get involved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No formalities, just attend </a:t>
            </a:r>
            <a:r>
              <a:rPr lang="en-US" dirty="0" smtClean="0">
                <a:latin typeface="Calibri"/>
                <a:cs typeface="Calibri"/>
              </a:rPr>
              <a:t>2 events per quarter </a:t>
            </a:r>
            <a:r>
              <a:rPr lang="en-US" dirty="0">
                <a:latin typeface="Calibri"/>
                <a:cs typeface="Calibri"/>
              </a:rPr>
              <a:t>and get to know us!</a:t>
            </a: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Website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  <a:hlinkClick r:id="rId2"/>
              </a:rPr>
              <a:t>www.ieee.uc.edu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Announcements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Event calendar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Contact info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Meeting </a:t>
            </a:r>
            <a:r>
              <a:rPr lang="en-US" dirty="0" smtClean="0">
                <a:latin typeface="Calibri"/>
                <a:cs typeface="Calibri"/>
              </a:rPr>
              <a:t>slides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35163"/>
            <a:ext cx="7467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Thursdays @ </a:t>
            </a:r>
            <a:r>
              <a:rPr lang="en-US" dirty="0">
                <a:latin typeface="Calibri"/>
                <a:cs typeface="Calibri"/>
              </a:rPr>
              <a:t>4</a:t>
            </a:r>
            <a:r>
              <a:rPr lang="en-US" dirty="0" smtClean="0">
                <a:latin typeface="Calibri"/>
                <a:cs typeface="Calibri"/>
              </a:rPr>
              <a:t>:30pm-6:00pm</a:t>
            </a:r>
          </a:p>
          <a:p>
            <a:r>
              <a:rPr lang="en-US" dirty="0" smtClean="0">
                <a:latin typeface="Calibri"/>
                <a:cs typeface="Calibri"/>
              </a:rPr>
              <a:t>IEEE office (401A Rhodes Hall in 401)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and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Help not limited to these times</a:t>
            </a:r>
          </a:p>
          <a:p>
            <a:endParaRPr lang="en-US" u="sng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Need volunteers to help tutor</a:t>
            </a:r>
          </a:p>
        </p:txBody>
      </p:sp>
    </p:spTree>
    <p:extLst>
      <p:ext uri="{BB962C8B-B14F-4D97-AF65-F5344CB8AC3E}">
        <p14:creationId xmlns:p14="http://schemas.microsoft.com/office/powerpoint/2010/main" val="367652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Spring quarter </a:t>
            </a:r>
            <a:r>
              <a:rPr lang="en-US" sz="5400" b="1" dirty="0">
                <a:latin typeface="Calibri"/>
                <a:cs typeface="Calibri"/>
              </a:rPr>
              <a:t>e</a:t>
            </a:r>
            <a:r>
              <a:rPr lang="en-US" sz="5400" b="1" dirty="0" smtClean="0">
                <a:latin typeface="Calibri"/>
                <a:cs typeface="Calibri"/>
              </a:rPr>
              <a:t>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299</Words>
  <Application>Microsoft Macintosh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Attendance</vt:lpstr>
      <vt:lpstr>What is IEEE?</vt:lpstr>
      <vt:lpstr>About UC IEEE</vt:lpstr>
      <vt:lpstr>Officers 2011-2012</vt:lpstr>
      <vt:lpstr>Why get involved?</vt:lpstr>
      <vt:lpstr>How to get involved</vt:lpstr>
      <vt:lpstr>Tutoring</vt:lpstr>
      <vt:lpstr>Spring quarter events</vt:lpstr>
      <vt:lpstr>UC S-PAC Speaker Series</vt:lpstr>
      <vt:lpstr>Student Activities Conference (SAC)</vt:lpstr>
      <vt:lpstr>UC IEEE Officer Elections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Evan Sneath</cp:lastModifiedBy>
  <cp:revision>34</cp:revision>
  <dcterms:created xsi:type="dcterms:W3CDTF">2007-07-19T21:04:34Z</dcterms:created>
  <dcterms:modified xsi:type="dcterms:W3CDTF">2012-02-28T17:58:35Z</dcterms:modified>
</cp:coreProperties>
</file>