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tif" ContentType="image/tif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1" r:id="rId4"/>
    <p:sldId id="263" r:id="rId5"/>
    <p:sldId id="259" r:id="rId6"/>
    <p:sldId id="264" r:id="rId7"/>
    <p:sldId id="265" r:id="rId8"/>
    <p:sldId id="266" r:id="rId9"/>
    <p:sldId id="274" r:id="rId10"/>
    <p:sldId id="267" r:id="rId11"/>
    <p:sldId id="270" r:id="rId12"/>
    <p:sldId id="273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0DD496-AB8F-7F42-81C4-6D8A0F164F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03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89BEB-7497-0244-AA94-7A44E33597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9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74D2A-D7C2-5B47-9B6B-34EAFE6B50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6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9DDB1-33B8-8F42-A2E7-5519EF2F17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7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5A22F-5731-F643-AE06-42B664E70B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3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F8A79-D323-C047-A837-82E88FAB90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BF96D-8736-B040-A3EB-8AD12F470B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3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962EE-FEC4-4C45-A990-A18C29687E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9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7D43E-17B7-3C4B-835D-75878A07F2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3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DC5EC-B9D6-5C47-AC16-C13EC16731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4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FE8EC-6C0F-5B4F-AF88-138474388B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5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EEB0A-A513-A94E-8B8E-13A58C0DB1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5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forUC04_9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9600" cy="35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09B289-5689-4748-8EF8-A68E96CBB5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eee.uc.edu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3716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General Meeting</a:t>
            </a:r>
          </a:p>
          <a:p>
            <a:r>
              <a:rPr lang="en-US" dirty="0" smtClean="0">
                <a:latin typeface="Calibri"/>
                <a:cs typeface="Calibri"/>
              </a:rPr>
              <a:t>February 16, </a:t>
            </a:r>
            <a:r>
              <a:rPr lang="en-US" dirty="0" smtClean="0">
                <a:latin typeface="Calibri"/>
                <a:cs typeface="Calibri"/>
              </a:rPr>
              <a:t>2012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2" name="Picture 1" descr="ieee_mb_blu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6400800" cy="1867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Upcoming events</a:t>
            </a:r>
            <a:endParaRPr lang="en-US" sz="5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4745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4</a:t>
            </a:r>
            <a:r>
              <a:rPr lang="en-US" sz="5400" b="1" baseline="30000" dirty="0" smtClean="0">
                <a:latin typeface="Calibri"/>
                <a:cs typeface="Calibri"/>
              </a:rPr>
              <a:t>th</a:t>
            </a:r>
            <a:r>
              <a:rPr lang="en-US" sz="5400" b="1" dirty="0" smtClean="0">
                <a:latin typeface="Calibri"/>
                <a:cs typeface="Calibri"/>
              </a:rPr>
              <a:t> </a:t>
            </a:r>
            <a:r>
              <a:rPr lang="en-US" sz="5400" b="1" dirty="0" smtClean="0">
                <a:latin typeface="Calibri"/>
                <a:cs typeface="Calibri"/>
              </a:rPr>
              <a:t>General Meeting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February 28</a:t>
            </a:r>
            <a:r>
              <a:rPr lang="en-US" baseline="30000" dirty="0" smtClean="0">
                <a:latin typeface="Calibri"/>
                <a:cs typeface="Calibri"/>
              </a:rPr>
              <a:t>st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@ 5:30pm</a:t>
            </a:r>
          </a:p>
          <a:p>
            <a:r>
              <a:rPr lang="en-US" dirty="0" smtClean="0">
                <a:latin typeface="Calibri"/>
                <a:cs typeface="Calibri"/>
              </a:rPr>
              <a:t>Guest speaker: </a:t>
            </a:r>
            <a:r>
              <a:rPr lang="en-US" b="1" dirty="0" smtClean="0">
                <a:latin typeface="Calibri"/>
                <a:cs typeface="Calibri"/>
              </a:rPr>
              <a:t>L3 Cincinnati Electronics</a:t>
            </a:r>
            <a:endParaRPr lang="en-US" b="1" dirty="0" smtClean="0">
              <a:latin typeface="Calibri"/>
              <a:cs typeface="Calibri"/>
            </a:endParaRPr>
          </a:p>
        </p:txBody>
      </p:sp>
      <p:pic>
        <p:nvPicPr>
          <p:cNvPr id="4" name="Picture 3" descr="L-3C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429000"/>
            <a:ext cx="2478532" cy="247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51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Guest presentation by:</a:t>
            </a:r>
            <a:endParaRPr lang="en-US" sz="5400" b="1" dirty="0">
              <a:latin typeface="Calibri"/>
              <a:cs typeface="Calibri"/>
            </a:endParaRPr>
          </a:p>
        </p:txBody>
      </p:sp>
      <p:pic>
        <p:nvPicPr>
          <p:cNvPr id="4" name="Picture 3" descr="NorthropGrum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0"/>
            <a:ext cx="794080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74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Attendance</a:t>
            </a:r>
            <a:endParaRPr lang="en-US" sz="5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80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What is IEEE?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077200" cy="3657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alibri"/>
                <a:cs typeface="Calibri"/>
              </a:rPr>
              <a:t>Professional society for those with technical interests in electrical and computer sciences, engineering and related disciplines:</a:t>
            </a:r>
          </a:p>
          <a:p>
            <a:pPr eaLnBrk="1" hangingPunct="1"/>
            <a:endParaRPr lang="en-US" sz="2800" dirty="0">
              <a:latin typeface="Calibri"/>
              <a:cs typeface="Calibri"/>
            </a:endParaRP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Computer Science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Information Technology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Physical Sciences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Mathematics</a:t>
            </a:r>
          </a:p>
        </p:txBody>
      </p:sp>
    </p:spTree>
    <p:extLst>
      <p:ext uri="{BB962C8B-B14F-4D97-AF65-F5344CB8AC3E}">
        <p14:creationId xmlns:p14="http://schemas.microsoft.com/office/powerpoint/2010/main" val="400043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About UC IEEE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Student-run group</a:t>
            </a: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We host events: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Technical speakers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Professional speakers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Social events (TGIF!)</a:t>
            </a:r>
          </a:p>
          <a:p>
            <a:pPr eaLnBrk="1" hangingPunct="1"/>
            <a:r>
              <a:rPr lang="en-US" b="1" dirty="0" smtClean="0">
                <a:latin typeface="Calibri"/>
                <a:cs typeface="Calibri"/>
              </a:rPr>
              <a:t>Tutoring for 1</a:t>
            </a:r>
            <a:r>
              <a:rPr lang="en-US" b="1" baseline="30000" dirty="0" smtClean="0">
                <a:latin typeface="Calibri"/>
                <a:cs typeface="Calibri"/>
              </a:rPr>
              <a:t>st</a:t>
            </a:r>
            <a:r>
              <a:rPr lang="en-US" b="1" dirty="0" smtClean="0">
                <a:latin typeface="Calibri"/>
                <a:cs typeface="Calibri"/>
              </a:rPr>
              <a:t>, 2</a:t>
            </a:r>
            <a:r>
              <a:rPr lang="en-US" b="1" baseline="30000" dirty="0" smtClean="0">
                <a:latin typeface="Calibri"/>
                <a:cs typeface="Calibri"/>
              </a:rPr>
              <a:t>nd</a:t>
            </a:r>
            <a:r>
              <a:rPr lang="en-US" b="1" dirty="0" smtClean="0">
                <a:latin typeface="Calibri"/>
                <a:cs typeface="Calibri"/>
              </a:rPr>
              <a:t>, 3</a:t>
            </a:r>
            <a:r>
              <a:rPr lang="en-US" b="1" baseline="30000" dirty="0" smtClean="0">
                <a:latin typeface="Calibri"/>
                <a:cs typeface="Calibri"/>
              </a:rPr>
              <a:t>rd</a:t>
            </a:r>
            <a:r>
              <a:rPr lang="en-US" b="1" dirty="0" smtClean="0">
                <a:latin typeface="Calibri"/>
                <a:cs typeface="Calibri"/>
              </a:rPr>
              <a:t> year students</a:t>
            </a:r>
            <a:endParaRPr lang="en-US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374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Officers 2011-2012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06563"/>
            <a:ext cx="6400800" cy="416083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President:	</a:t>
            </a:r>
            <a:r>
              <a:rPr lang="en-US" sz="2800" dirty="0" smtClean="0">
                <a:latin typeface="Calibri"/>
                <a:cs typeface="Calibri"/>
              </a:rPr>
              <a:t>	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Evan Sneath</a:t>
            </a: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Treasurer:	</a:t>
            </a:r>
            <a:r>
              <a:rPr lang="en-US" sz="2800" dirty="0" smtClean="0">
                <a:latin typeface="Calibri"/>
                <a:cs typeface="Calibri"/>
              </a:rPr>
              <a:t>	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Kevin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Calibri"/>
              </a:rPr>
              <a:t>Pasko</a:t>
            </a:r>
            <a:endParaRPr lang="en-US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Vice President:	</a:t>
            </a:r>
            <a:r>
              <a:rPr lang="en-US" sz="2800" dirty="0" smtClean="0">
                <a:latin typeface="Calibri"/>
                <a:cs typeface="Calibri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Rob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Calibri"/>
              </a:rPr>
              <a:t>Riemen</a:t>
            </a:r>
            <a:endParaRPr lang="en-US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Secretary:</a:t>
            </a:r>
            <a:r>
              <a:rPr lang="en-US" sz="2800" dirty="0" smtClean="0">
                <a:latin typeface="Calibri"/>
                <a:cs typeface="Calibri"/>
              </a:rPr>
              <a:t>		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Isaiah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Calibri"/>
              </a:rPr>
              <a:t>Whitsett</a:t>
            </a:r>
            <a:endParaRPr lang="en-US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Secretary:	</a:t>
            </a:r>
            <a:r>
              <a:rPr lang="en-US" sz="2800" dirty="0" smtClean="0">
                <a:latin typeface="Calibri"/>
                <a:cs typeface="Calibri"/>
              </a:rPr>
              <a:t>	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Devin Keel</a:t>
            </a:r>
            <a:endParaRPr lang="en-US"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Fundraising Chair:	</a:t>
            </a:r>
            <a:r>
              <a:rPr lang="en-US" sz="2800" dirty="0" smtClean="0">
                <a:latin typeface="Calibri"/>
                <a:cs typeface="Calibri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Shawn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Calibri"/>
              </a:rPr>
              <a:t>Razek</a:t>
            </a:r>
            <a:endParaRPr lang="en-US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Tutoring Chair:	</a:t>
            </a:r>
            <a:r>
              <a:rPr lang="en-US" sz="2800" dirty="0" smtClean="0">
                <a:latin typeface="Calibri"/>
                <a:cs typeface="Calibri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Jon Lockhart</a:t>
            </a: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Webmaster: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		Larry Christy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85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Why get involved?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6096000" cy="355123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Get to know…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Your peers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Your professors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Company representatives</a:t>
            </a: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Discover possible career paths</a:t>
            </a: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Leadership opportunities</a:t>
            </a: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Conferences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7840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How to get involved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Calibri"/>
                <a:cs typeface="Calibri"/>
              </a:rPr>
              <a:t>No formalities, just attend </a:t>
            </a:r>
            <a:r>
              <a:rPr lang="en-US" dirty="0" smtClean="0">
                <a:latin typeface="Calibri"/>
                <a:cs typeface="Calibri"/>
              </a:rPr>
              <a:t>2 events per quarter </a:t>
            </a:r>
            <a:r>
              <a:rPr lang="en-US" dirty="0">
                <a:latin typeface="Calibri"/>
                <a:cs typeface="Calibri"/>
              </a:rPr>
              <a:t>and get to know us!</a:t>
            </a:r>
          </a:p>
          <a:p>
            <a:pPr eaLnBrk="1" hangingPunct="1">
              <a:defRPr/>
            </a:pPr>
            <a:r>
              <a:rPr lang="en-US" dirty="0">
                <a:latin typeface="Calibri"/>
                <a:cs typeface="Calibri"/>
              </a:rPr>
              <a:t>Website</a:t>
            </a:r>
            <a:r>
              <a:rPr lang="en-US" dirty="0" smtClean="0">
                <a:latin typeface="Calibri"/>
                <a:cs typeface="Calibri"/>
              </a:rPr>
              <a:t>: </a:t>
            </a:r>
            <a:r>
              <a:rPr lang="en-US" dirty="0" err="1" smtClean="0">
                <a:latin typeface="Calibri"/>
                <a:cs typeface="Calibri"/>
                <a:hlinkClick r:id="rId2"/>
              </a:rPr>
              <a:t>www.ieee.uc.edu</a:t>
            </a:r>
            <a:endParaRPr lang="en-US" dirty="0" smtClean="0">
              <a:latin typeface="Calibri"/>
              <a:cs typeface="Calibri"/>
            </a:endParaRPr>
          </a:p>
          <a:p>
            <a:pPr lvl="1">
              <a:defRPr/>
            </a:pPr>
            <a:r>
              <a:rPr lang="en-US" dirty="0" smtClean="0">
                <a:latin typeface="Calibri"/>
                <a:cs typeface="Calibri"/>
              </a:rPr>
              <a:t>Announcements</a:t>
            </a:r>
            <a:endParaRPr lang="en-US" dirty="0">
              <a:latin typeface="Calibri"/>
              <a:cs typeface="Calibri"/>
            </a:endParaRPr>
          </a:p>
          <a:p>
            <a:pPr lvl="1" eaLnBrk="1" hangingPunct="1">
              <a:defRPr/>
            </a:pPr>
            <a:r>
              <a:rPr lang="en-US" dirty="0">
                <a:latin typeface="Calibri"/>
                <a:cs typeface="Calibri"/>
              </a:rPr>
              <a:t>Event calendar</a:t>
            </a:r>
          </a:p>
          <a:p>
            <a:pPr lvl="1" eaLnBrk="1" hangingPunct="1">
              <a:defRPr/>
            </a:pPr>
            <a:r>
              <a:rPr lang="en-US" dirty="0">
                <a:latin typeface="Calibri"/>
                <a:cs typeface="Calibri"/>
              </a:rPr>
              <a:t>Contact info</a:t>
            </a:r>
          </a:p>
          <a:p>
            <a:pPr lvl="1" eaLnBrk="1" hangingPunct="1">
              <a:defRPr/>
            </a:pPr>
            <a:r>
              <a:rPr lang="en-US" dirty="0">
                <a:latin typeface="Calibri"/>
                <a:cs typeface="Calibri"/>
              </a:rPr>
              <a:t>Meeting </a:t>
            </a:r>
            <a:r>
              <a:rPr lang="en-US" dirty="0" smtClean="0">
                <a:latin typeface="Calibri"/>
                <a:cs typeface="Calibri"/>
              </a:rPr>
              <a:t>slides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787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latin typeface="Calibri"/>
                <a:cs typeface="Calibri"/>
              </a:rPr>
              <a:t>O</a:t>
            </a:r>
            <a:r>
              <a:rPr lang="en-US" sz="5400" b="1" dirty="0" smtClean="0">
                <a:latin typeface="Calibri"/>
                <a:cs typeface="Calibri"/>
              </a:rPr>
              <a:t>ffice location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391400" cy="3551237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401A Rhodes Hall (4</a:t>
            </a:r>
            <a:r>
              <a:rPr lang="en-US" baseline="30000" dirty="0" smtClean="0">
                <a:latin typeface="Calibri"/>
                <a:cs typeface="Calibri"/>
              </a:rPr>
              <a:t>th</a:t>
            </a:r>
            <a:r>
              <a:rPr lang="en-US" dirty="0" smtClean="0">
                <a:latin typeface="Calibri"/>
                <a:cs typeface="Calibri"/>
              </a:rPr>
              <a:t> floor through 401)</a:t>
            </a:r>
          </a:p>
          <a:p>
            <a:r>
              <a:rPr lang="en-US" dirty="0" smtClean="0">
                <a:latin typeface="Calibri"/>
                <a:cs typeface="Calibri"/>
              </a:rPr>
              <a:t>Tables/Desks/Whiteboards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This is where tutoring is held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3269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Tutoring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35163"/>
            <a:ext cx="7467600" cy="3551237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Thursdays @ </a:t>
            </a:r>
            <a:r>
              <a:rPr lang="en-US" dirty="0">
                <a:latin typeface="Calibri"/>
                <a:cs typeface="Calibri"/>
              </a:rPr>
              <a:t>4</a:t>
            </a:r>
            <a:r>
              <a:rPr lang="en-US" dirty="0" smtClean="0">
                <a:latin typeface="Calibri"/>
                <a:cs typeface="Calibri"/>
              </a:rPr>
              <a:t>:30pm-6:00pm</a:t>
            </a:r>
          </a:p>
          <a:p>
            <a:r>
              <a:rPr lang="en-US" dirty="0" smtClean="0">
                <a:latin typeface="Calibri"/>
                <a:cs typeface="Calibri"/>
              </a:rPr>
              <a:t>IEEE office (401A Rhodes Hall)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Tutoring for 1</a:t>
            </a:r>
            <a:r>
              <a:rPr lang="en-US" baseline="30000" dirty="0" smtClean="0">
                <a:latin typeface="Calibri"/>
                <a:cs typeface="Calibri"/>
              </a:rPr>
              <a:t>st</a:t>
            </a:r>
            <a:r>
              <a:rPr lang="en-US" dirty="0" smtClean="0">
                <a:latin typeface="Calibri"/>
                <a:cs typeface="Calibri"/>
              </a:rPr>
              <a:t>, 2</a:t>
            </a:r>
            <a:r>
              <a:rPr lang="en-US" baseline="30000" dirty="0" smtClean="0">
                <a:latin typeface="Calibri"/>
                <a:cs typeface="Calibri"/>
              </a:rPr>
              <a:t>nd</a:t>
            </a:r>
            <a:r>
              <a:rPr lang="en-US" dirty="0" smtClean="0">
                <a:latin typeface="Calibri"/>
                <a:cs typeface="Calibri"/>
              </a:rPr>
              <a:t>, and 3</a:t>
            </a:r>
            <a:r>
              <a:rPr lang="en-US" baseline="30000" dirty="0" smtClean="0">
                <a:latin typeface="Calibri"/>
                <a:cs typeface="Calibri"/>
              </a:rPr>
              <a:t>rd</a:t>
            </a:r>
            <a:r>
              <a:rPr lang="en-US" dirty="0" smtClean="0">
                <a:latin typeface="Calibri"/>
                <a:cs typeface="Calibri"/>
              </a:rPr>
              <a:t> year students</a:t>
            </a:r>
            <a:endParaRPr lang="en-US" dirty="0">
              <a:latin typeface="Calibri"/>
              <a:cs typeface="Calibri"/>
            </a:endParaRPr>
          </a:p>
          <a:p>
            <a:r>
              <a:rPr lang="en-US" b="1" dirty="0" smtClean="0">
                <a:latin typeface="Calibri"/>
                <a:cs typeface="Calibri"/>
              </a:rPr>
              <a:t>Help not limited to these times</a:t>
            </a:r>
          </a:p>
          <a:p>
            <a:endParaRPr lang="en-US" u="sng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Need volunteers to help tutor</a:t>
            </a:r>
          </a:p>
        </p:txBody>
      </p:sp>
    </p:spTree>
    <p:extLst>
      <p:ext uri="{BB962C8B-B14F-4D97-AF65-F5344CB8AC3E}">
        <p14:creationId xmlns:p14="http://schemas.microsoft.com/office/powerpoint/2010/main" val="367652532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203</Words>
  <Application>Microsoft Macintosh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Attendance</vt:lpstr>
      <vt:lpstr>What is IEEE?</vt:lpstr>
      <vt:lpstr>About UC IEEE</vt:lpstr>
      <vt:lpstr>Officers 2011-2012</vt:lpstr>
      <vt:lpstr>Why get involved?</vt:lpstr>
      <vt:lpstr>How to get involved</vt:lpstr>
      <vt:lpstr>Office location</vt:lpstr>
      <vt:lpstr>Tutoring</vt:lpstr>
      <vt:lpstr>Upcoming events</vt:lpstr>
      <vt:lpstr>4th General Meeting</vt:lpstr>
      <vt:lpstr>Guest presentation by:</vt:lpstr>
    </vt:vector>
  </TitlesOfParts>
  <Company>University of Cincinnati, uc.edu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Evan Sneath</cp:lastModifiedBy>
  <cp:revision>29</cp:revision>
  <dcterms:created xsi:type="dcterms:W3CDTF">2007-07-19T21:04:34Z</dcterms:created>
  <dcterms:modified xsi:type="dcterms:W3CDTF">2012-02-16T21:35:48Z</dcterms:modified>
</cp:coreProperties>
</file>