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59" r:id="rId6"/>
    <p:sldId id="264" r:id="rId7"/>
    <p:sldId id="265" r:id="rId8"/>
    <p:sldId id="274" r:id="rId9"/>
    <p:sldId id="267" r:id="rId10"/>
    <p:sldId id="270" r:id="rId11"/>
    <p:sldId id="276" r:id="rId12"/>
    <p:sldId id="277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D496-AB8F-7F42-81C4-6D8A0F164F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Professional Speaker </a:t>
            </a:r>
            <a:r>
              <a:rPr lang="en-US" sz="5400" b="1" dirty="0" smtClean="0">
                <a:latin typeface="Calibri"/>
                <a:cs typeface="Calibri"/>
              </a:rPr>
              <a:t>Meeting</a:t>
            </a:r>
            <a:endParaRPr lang="en-US" sz="5400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April 10, 2012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  <p:pic>
        <p:nvPicPr>
          <p:cNvPr id="5" name="Picture 4" descr="Marathon Oil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15000"/>
            <a:ext cx="2039836" cy="87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Meetings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April 24</a:t>
            </a:r>
            <a:r>
              <a:rPr lang="en-US" dirty="0" smtClean="0">
                <a:latin typeface="Calibri"/>
                <a:cs typeface="Calibri"/>
              </a:rPr>
              <a:t> and </a:t>
            </a:r>
            <a:r>
              <a:rPr lang="en-US" b="1" dirty="0" smtClean="0">
                <a:latin typeface="Calibri"/>
                <a:cs typeface="Calibri"/>
              </a:rPr>
              <a:t>May 8 </a:t>
            </a:r>
            <a:r>
              <a:rPr lang="en-US" dirty="0" smtClean="0">
                <a:latin typeface="Calibri"/>
                <a:cs typeface="Calibri"/>
              </a:rPr>
              <a:t>in 427 ERC at 5:30PM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Speaker topics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Prof. Jason </a:t>
            </a:r>
            <a:r>
              <a:rPr lang="en-US" b="1" dirty="0" err="1" smtClean="0">
                <a:latin typeface="Calibri"/>
                <a:cs typeface="Calibri"/>
              </a:rPr>
              <a:t>Heikenfeld</a:t>
            </a:r>
            <a:r>
              <a:rPr lang="en-US" b="1" dirty="0" smtClean="0">
                <a:latin typeface="Calibri"/>
                <a:cs typeface="Calibri"/>
              </a:rPr>
              <a:t> on Entrepreneurship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Jim Peterman on Lifelong Learning in Engineering</a:t>
            </a:r>
            <a:endParaRPr lang="en-US" b="1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Sponsored by Marathon Petroleum</a:t>
            </a:r>
          </a:p>
          <a:p>
            <a:r>
              <a:rPr lang="en-US" dirty="0" smtClean="0">
                <a:latin typeface="Calibri"/>
                <a:cs typeface="Calibri"/>
              </a:rPr>
              <a:t>Pizza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 IEEE Officer Elections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51237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May 22</a:t>
            </a:r>
            <a:r>
              <a:rPr lang="en-US" dirty="0" smtClean="0">
                <a:latin typeface="Calibri"/>
                <a:cs typeface="Calibri"/>
              </a:rPr>
              <a:t> – Last meeting of the year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Many officer positions open!</a:t>
            </a:r>
          </a:p>
          <a:p>
            <a:r>
              <a:rPr lang="en-US" dirty="0" smtClean="0">
                <a:latin typeface="Calibri"/>
                <a:cs typeface="Calibri"/>
              </a:rPr>
              <a:t>Students of </a:t>
            </a:r>
            <a:r>
              <a:rPr lang="en-US" b="1" dirty="0" smtClean="0">
                <a:latin typeface="Calibri"/>
                <a:cs typeface="Calibri"/>
              </a:rPr>
              <a:t>all years </a:t>
            </a:r>
            <a:r>
              <a:rPr lang="en-US" dirty="0" smtClean="0">
                <a:latin typeface="Calibri"/>
                <a:cs typeface="Calibri"/>
              </a:rPr>
              <a:t>needed</a:t>
            </a:r>
          </a:p>
          <a:p>
            <a:r>
              <a:rPr lang="en-US" dirty="0" smtClean="0">
                <a:latin typeface="Calibri"/>
                <a:cs typeface="Calibri"/>
              </a:rPr>
              <a:t>Positions – Secretaries/Treasurer/VP/Pres./Webmaster/</a:t>
            </a:r>
            <a:r>
              <a:rPr lang="en-US" dirty="0" err="1" smtClean="0">
                <a:latin typeface="Calibri"/>
                <a:cs typeface="Calibri"/>
              </a:rPr>
              <a:t>FundraiserChair</a:t>
            </a:r>
            <a:r>
              <a:rPr lang="en-US" dirty="0" smtClean="0">
                <a:latin typeface="Calibri"/>
                <a:cs typeface="Calibri"/>
              </a:rPr>
              <a:t>/</a:t>
            </a:r>
            <a:r>
              <a:rPr lang="en-US" dirty="0" err="1" smtClean="0">
                <a:latin typeface="Calibri"/>
                <a:cs typeface="Calibri"/>
              </a:rPr>
              <a:t>ConferenceChair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Interested?</a:t>
            </a:r>
            <a:r>
              <a:rPr lang="en-US" dirty="0" smtClean="0">
                <a:latin typeface="Calibri"/>
                <a:cs typeface="Calibri"/>
              </a:rPr>
              <a:t> See me after the meeting.</a:t>
            </a:r>
          </a:p>
        </p:txBody>
      </p:sp>
    </p:spTree>
    <p:extLst>
      <p:ext uri="{BB962C8B-B14F-4D97-AF65-F5344CB8AC3E}">
        <p14:creationId xmlns:p14="http://schemas.microsoft.com/office/powerpoint/2010/main" val="16698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Special thanks to…</a:t>
            </a:r>
            <a:endParaRPr lang="en-US" sz="5400" b="1" dirty="0">
              <a:latin typeface="Calibri"/>
              <a:cs typeface="Calibri"/>
            </a:endParaRPr>
          </a:p>
        </p:txBody>
      </p:sp>
      <p:pic>
        <p:nvPicPr>
          <p:cNvPr id="5" name="Picture 4" descr="Marathon Oi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481244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dirty="0" smtClean="0">
                <a:latin typeface="Calibri"/>
                <a:cs typeface="Calibri"/>
              </a:rPr>
              <a:t>Dr. Gary Blank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</a:t>
            </a:r>
          </a:p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World’s largest professional society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Conference events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b="1" dirty="0" smtClean="0">
                <a:latin typeface="Calibri"/>
                <a:cs typeface="Calibri"/>
              </a:rPr>
              <a:t>Tutoring for 1</a:t>
            </a:r>
            <a:r>
              <a:rPr lang="en-US" b="1" baseline="30000" dirty="0" smtClean="0">
                <a:latin typeface="Calibri"/>
                <a:cs typeface="Calibri"/>
              </a:rPr>
              <a:t>st</a:t>
            </a:r>
            <a:r>
              <a:rPr lang="en-US" b="1" dirty="0" smtClean="0">
                <a:latin typeface="Calibri"/>
                <a:cs typeface="Calibri"/>
              </a:rPr>
              <a:t>, 2</a:t>
            </a:r>
            <a:r>
              <a:rPr lang="en-US" b="1" baseline="30000" dirty="0" smtClean="0">
                <a:latin typeface="Calibri"/>
                <a:cs typeface="Calibri"/>
              </a:rPr>
              <a:t>nd</a:t>
            </a:r>
            <a:r>
              <a:rPr lang="en-US" b="1" dirty="0" smtClean="0">
                <a:latin typeface="Calibri"/>
                <a:cs typeface="Calibri"/>
              </a:rPr>
              <a:t>, 3</a:t>
            </a:r>
            <a:r>
              <a:rPr lang="en-US" b="1" baseline="30000" dirty="0" smtClean="0">
                <a:latin typeface="Calibri"/>
                <a:cs typeface="Calibri"/>
              </a:rPr>
              <a:t>rd</a:t>
            </a:r>
            <a:r>
              <a:rPr lang="en-US" b="1" dirty="0" smtClean="0">
                <a:latin typeface="Calibri"/>
                <a:cs typeface="Calibri"/>
              </a:rPr>
              <a:t> year students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become a member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Attend 2 events per quarter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dirty="0" smtClean="0">
                <a:latin typeface="Calibri"/>
                <a:cs typeface="Calibri"/>
              </a:rPr>
              <a:t>get involved!</a:t>
            </a:r>
            <a:endParaRPr lang="en-US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Time and date: TBD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 in 401)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Help not limited to these times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</a:t>
            </a:r>
            <a:r>
              <a:rPr lang="en-US" sz="5400" b="1" dirty="0">
                <a:latin typeface="Calibri"/>
                <a:cs typeface="Calibri"/>
              </a:rPr>
              <a:t>e</a:t>
            </a:r>
            <a:r>
              <a:rPr lang="en-US" sz="5400" b="1" dirty="0" smtClean="0">
                <a:latin typeface="Calibri"/>
                <a:cs typeface="Calibri"/>
              </a:rPr>
              <a:t>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246</Words>
  <Application>Microsoft Macintosh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Attendance</vt:lpstr>
      <vt:lpstr>What is IEEE?</vt:lpstr>
      <vt:lpstr>About UC IEEE</vt:lpstr>
      <vt:lpstr>Officers 2011-2012</vt:lpstr>
      <vt:lpstr>Why get involved?</vt:lpstr>
      <vt:lpstr>How to become a member</vt:lpstr>
      <vt:lpstr>Tutoring</vt:lpstr>
      <vt:lpstr>Upcoming events</vt:lpstr>
      <vt:lpstr>Upcoming Meetings</vt:lpstr>
      <vt:lpstr>UC IEEE Officer Elections</vt:lpstr>
      <vt:lpstr>Special thanks to…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38</cp:revision>
  <dcterms:created xsi:type="dcterms:W3CDTF">2007-07-19T21:04:34Z</dcterms:created>
  <dcterms:modified xsi:type="dcterms:W3CDTF">2012-04-10T20:46:17Z</dcterms:modified>
</cp:coreProperties>
</file>