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7" r:id="rId4"/>
    <p:sldId id="261" r:id="rId5"/>
    <p:sldId id="262" r:id="rId6"/>
    <p:sldId id="260" r:id="rId7"/>
    <p:sldId id="263" r:id="rId8"/>
    <p:sldId id="259" r:id="rId9"/>
    <p:sldId id="264" r:id="rId10"/>
    <p:sldId id="265" r:id="rId11"/>
    <p:sldId id="266" r:id="rId12"/>
    <p:sldId id="274" r:id="rId13"/>
    <p:sldId id="267" r:id="rId14"/>
    <p:sldId id="269" r:id="rId15"/>
    <p:sldId id="270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1C8077-8555-499E-8B1E-585D7CADBA3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A30EF5-D83A-43A3-823E-FB0333DE29F1}">
      <dgm:prSet phldrT="[Text]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dirty="0" smtClean="0"/>
            <a:t>IEEE (International)</a:t>
          </a:r>
          <a:endParaRPr lang="en-US" dirty="0"/>
        </a:p>
      </dgm:t>
    </dgm:pt>
    <dgm:pt modelId="{D8FD74F8-7D28-4907-BF89-5490863D7178}" type="parTrans" cxnId="{F6768B08-F749-4382-99F8-32A44925BD6A}">
      <dgm:prSet/>
      <dgm:spPr/>
      <dgm:t>
        <a:bodyPr/>
        <a:lstStyle/>
        <a:p>
          <a:endParaRPr lang="en-US"/>
        </a:p>
      </dgm:t>
    </dgm:pt>
    <dgm:pt modelId="{90EE5C63-0DDE-4112-B18D-973B1FC25BA3}" type="sibTrans" cxnId="{F6768B08-F749-4382-99F8-32A44925BD6A}">
      <dgm:prSet/>
      <dgm:spPr/>
      <dgm:t>
        <a:bodyPr/>
        <a:lstStyle/>
        <a:p>
          <a:endParaRPr lang="en-US"/>
        </a:p>
      </dgm:t>
    </dgm:pt>
    <dgm:pt modelId="{4CA5A555-F702-4485-AB80-86D2BA423A0F}">
      <dgm:prSet phldrT="[Text]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dirty="0" smtClean="0"/>
            <a:t>IEEE USA</a:t>
          </a:r>
          <a:endParaRPr lang="en-US" dirty="0"/>
        </a:p>
      </dgm:t>
    </dgm:pt>
    <dgm:pt modelId="{AC85145F-8FBE-4D16-B7D3-20F61974DD29}" type="parTrans" cxnId="{B6962D3A-B01F-4EFE-B39E-3BB6C87936CA}">
      <dgm:prSet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endParaRPr lang="en-US"/>
        </a:p>
      </dgm:t>
    </dgm:pt>
    <dgm:pt modelId="{8B02B91E-A16A-4550-AA9F-F916B7D14A3D}" type="sibTrans" cxnId="{B6962D3A-B01F-4EFE-B39E-3BB6C87936CA}">
      <dgm:prSet/>
      <dgm:spPr/>
      <dgm:t>
        <a:bodyPr/>
        <a:lstStyle/>
        <a:p>
          <a:endParaRPr lang="en-US"/>
        </a:p>
      </dgm:t>
    </dgm:pt>
    <dgm:pt modelId="{EAE2526F-0061-444D-97B7-37378337E33C}">
      <dgm:prSet phldrT="[Text]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dirty="0" smtClean="0"/>
            <a:t>Cincinnati Section</a:t>
          </a:r>
          <a:endParaRPr lang="en-US" dirty="0"/>
        </a:p>
      </dgm:t>
    </dgm:pt>
    <dgm:pt modelId="{7F331CFF-CBBB-4DB7-AB85-4D6ED9961828}" type="parTrans" cxnId="{1181968F-4402-46CD-9106-81C1B0A16421}">
      <dgm:prSet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endParaRPr lang="en-US"/>
        </a:p>
      </dgm:t>
    </dgm:pt>
    <dgm:pt modelId="{50455374-7AD9-406B-B73F-0B88A9C856CD}" type="sibTrans" cxnId="{1181968F-4402-46CD-9106-81C1B0A16421}">
      <dgm:prSet/>
      <dgm:spPr/>
      <dgm:t>
        <a:bodyPr/>
        <a:lstStyle/>
        <a:p>
          <a:endParaRPr lang="en-US"/>
        </a:p>
      </dgm:t>
    </dgm:pt>
    <dgm:pt modelId="{3FDD6E98-ABE2-4CEB-A174-5716C5E0111A}">
      <dgm:prSet phldrT="[Text]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dirty="0" smtClean="0"/>
            <a:t>UC IEEE</a:t>
          </a:r>
          <a:endParaRPr lang="en-US" dirty="0"/>
        </a:p>
      </dgm:t>
    </dgm:pt>
    <dgm:pt modelId="{AC46DDCF-96B9-4DB5-A653-D8065A1A89B6}" type="parTrans" cxnId="{CB92E22A-659B-4541-B031-C73046201CB4}">
      <dgm:prSet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endParaRPr lang="en-US"/>
        </a:p>
      </dgm:t>
    </dgm:pt>
    <dgm:pt modelId="{B578A229-1C50-47FB-A50D-D32678EE645A}" type="sibTrans" cxnId="{CB92E22A-659B-4541-B031-C73046201CB4}">
      <dgm:prSet/>
      <dgm:spPr/>
      <dgm:t>
        <a:bodyPr/>
        <a:lstStyle/>
        <a:p>
          <a:endParaRPr lang="en-US"/>
        </a:p>
      </dgm:t>
    </dgm:pt>
    <dgm:pt modelId="{02AF3041-9E9C-4D5F-BE0C-74505BB2B9C2}" type="pres">
      <dgm:prSet presAssocID="{151C8077-8555-499E-8B1E-585D7CADBA3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27B90D-0A2C-4D5E-83C7-7CD5280C872E}" type="pres">
      <dgm:prSet presAssocID="{F4A30EF5-D83A-43A3-823E-FB0333DE29F1}" presName="root1" presStyleCnt="0"/>
      <dgm:spPr/>
    </dgm:pt>
    <dgm:pt modelId="{43987487-C187-48F6-93A1-5D97328A564B}" type="pres">
      <dgm:prSet presAssocID="{F4A30EF5-D83A-43A3-823E-FB0333DE29F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55CA44-F272-4168-9116-4D04AEF1BFFE}" type="pres">
      <dgm:prSet presAssocID="{F4A30EF5-D83A-43A3-823E-FB0333DE29F1}" presName="level2hierChild" presStyleCnt="0"/>
      <dgm:spPr/>
    </dgm:pt>
    <dgm:pt modelId="{BAC684DE-652E-4081-847C-04D6D694F1D4}" type="pres">
      <dgm:prSet presAssocID="{AC85145F-8FBE-4D16-B7D3-20F61974DD29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83D67DB8-B17F-4AE9-9D87-DB61FD980E5C}" type="pres">
      <dgm:prSet presAssocID="{AC85145F-8FBE-4D16-B7D3-20F61974DD29}" presName="connTx" presStyleLbl="parChTrans1D2" presStyleIdx="0" presStyleCnt="1"/>
      <dgm:spPr/>
      <dgm:t>
        <a:bodyPr/>
        <a:lstStyle/>
        <a:p>
          <a:endParaRPr lang="en-US"/>
        </a:p>
      </dgm:t>
    </dgm:pt>
    <dgm:pt modelId="{F97017D9-E6C7-4EBA-9ABA-6E72534159C4}" type="pres">
      <dgm:prSet presAssocID="{4CA5A555-F702-4485-AB80-86D2BA423A0F}" presName="root2" presStyleCnt="0"/>
      <dgm:spPr/>
    </dgm:pt>
    <dgm:pt modelId="{106AF90E-1D35-48F3-A373-47EFC8A7BB2B}" type="pres">
      <dgm:prSet presAssocID="{4CA5A555-F702-4485-AB80-86D2BA423A0F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4075ED-037F-4075-A01F-724CBA6FDA17}" type="pres">
      <dgm:prSet presAssocID="{4CA5A555-F702-4485-AB80-86D2BA423A0F}" presName="level3hierChild" presStyleCnt="0"/>
      <dgm:spPr/>
    </dgm:pt>
    <dgm:pt modelId="{59D76C0D-E9E3-440A-815C-F31D38A0C609}" type="pres">
      <dgm:prSet presAssocID="{7F331CFF-CBBB-4DB7-AB85-4D6ED9961828}" presName="conn2-1" presStyleLbl="parChTrans1D3" presStyleIdx="0" presStyleCnt="1"/>
      <dgm:spPr/>
      <dgm:t>
        <a:bodyPr/>
        <a:lstStyle/>
        <a:p>
          <a:endParaRPr lang="en-US"/>
        </a:p>
      </dgm:t>
    </dgm:pt>
    <dgm:pt modelId="{7F620E8D-8123-42B8-A2FE-E50159A40A05}" type="pres">
      <dgm:prSet presAssocID="{7F331CFF-CBBB-4DB7-AB85-4D6ED9961828}" presName="connTx" presStyleLbl="parChTrans1D3" presStyleIdx="0" presStyleCnt="1"/>
      <dgm:spPr/>
      <dgm:t>
        <a:bodyPr/>
        <a:lstStyle/>
        <a:p>
          <a:endParaRPr lang="en-US"/>
        </a:p>
      </dgm:t>
    </dgm:pt>
    <dgm:pt modelId="{C029B055-6E78-4105-BA32-437760AD6606}" type="pres">
      <dgm:prSet presAssocID="{EAE2526F-0061-444D-97B7-37378337E33C}" presName="root2" presStyleCnt="0"/>
      <dgm:spPr/>
    </dgm:pt>
    <dgm:pt modelId="{E09AF5B7-7142-43B9-9794-15B85B31209D}" type="pres">
      <dgm:prSet presAssocID="{EAE2526F-0061-444D-97B7-37378337E33C}" presName="LevelTwoTextNod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32FE6E-FF17-4AFB-A4F9-29737AA66488}" type="pres">
      <dgm:prSet presAssocID="{EAE2526F-0061-444D-97B7-37378337E33C}" presName="level3hierChild" presStyleCnt="0"/>
      <dgm:spPr/>
    </dgm:pt>
    <dgm:pt modelId="{141021EC-1306-48FC-A98B-8901E7E2A3A5}" type="pres">
      <dgm:prSet presAssocID="{AC46DDCF-96B9-4DB5-A653-D8065A1A89B6}" presName="conn2-1" presStyleLbl="parChTrans1D4" presStyleIdx="0" presStyleCnt="1"/>
      <dgm:spPr/>
      <dgm:t>
        <a:bodyPr/>
        <a:lstStyle/>
        <a:p>
          <a:endParaRPr lang="en-US"/>
        </a:p>
      </dgm:t>
    </dgm:pt>
    <dgm:pt modelId="{A8596C73-496B-4040-8A0C-D14BFC2A88C9}" type="pres">
      <dgm:prSet presAssocID="{AC46DDCF-96B9-4DB5-A653-D8065A1A89B6}" presName="connTx" presStyleLbl="parChTrans1D4" presStyleIdx="0" presStyleCnt="1"/>
      <dgm:spPr/>
      <dgm:t>
        <a:bodyPr/>
        <a:lstStyle/>
        <a:p>
          <a:endParaRPr lang="en-US"/>
        </a:p>
      </dgm:t>
    </dgm:pt>
    <dgm:pt modelId="{45D6EA4D-9AFC-4004-AF40-78FFF65D8F95}" type="pres">
      <dgm:prSet presAssocID="{3FDD6E98-ABE2-4CEB-A174-5716C5E0111A}" presName="root2" presStyleCnt="0"/>
      <dgm:spPr/>
    </dgm:pt>
    <dgm:pt modelId="{5E1886AE-A3EC-49AE-80A6-2F9797AE7513}" type="pres">
      <dgm:prSet presAssocID="{3FDD6E98-ABE2-4CEB-A174-5716C5E0111A}" presName="LevelTwoTextNode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B6BB6A-CD8F-4FFD-A3A3-1FE3CC61B9F7}" type="pres">
      <dgm:prSet presAssocID="{3FDD6E98-ABE2-4CEB-A174-5716C5E0111A}" presName="level3hierChild" presStyleCnt="0"/>
      <dgm:spPr/>
    </dgm:pt>
  </dgm:ptLst>
  <dgm:cxnLst>
    <dgm:cxn modelId="{A503B9B0-0996-0E4E-9AA2-61E72A4B7745}" type="presOf" srcId="{3FDD6E98-ABE2-4CEB-A174-5716C5E0111A}" destId="{5E1886AE-A3EC-49AE-80A6-2F9797AE7513}" srcOrd="0" destOrd="0" presId="urn:microsoft.com/office/officeart/2005/8/layout/hierarchy2"/>
    <dgm:cxn modelId="{116C8C4A-F631-E948-BA5D-1E49F4A7A772}" type="presOf" srcId="{F4A30EF5-D83A-43A3-823E-FB0333DE29F1}" destId="{43987487-C187-48F6-93A1-5D97328A564B}" srcOrd="0" destOrd="0" presId="urn:microsoft.com/office/officeart/2005/8/layout/hierarchy2"/>
    <dgm:cxn modelId="{F45C85B2-0729-FA4E-8879-9C49E0ED4F79}" type="presOf" srcId="{AC85145F-8FBE-4D16-B7D3-20F61974DD29}" destId="{83D67DB8-B17F-4AE9-9D87-DB61FD980E5C}" srcOrd="1" destOrd="0" presId="urn:microsoft.com/office/officeart/2005/8/layout/hierarchy2"/>
    <dgm:cxn modelId="{1181968F-4402-46CD-9106-81C1B0A16421}" srcId="{4CA5A555-F702-4485-AB80-86D2BA423A0F}" destId="{EAE2526F-0061-444D-97B7-37378337E33C}" srcOrd="0" destOrd="0" parTransId="{7F331CFF-CBBB-4DB7-AB85-4D6ED9961828}" sibTransId="{50455374-7AD9-406B-B73F-0B88A9C856CD}"/>
    <dgm:cxn modelId="{77379509-013A-EC4C-A7F6-4AB75E189E28}" type="presOf" srcId="{7F331CFF-CBBB-4DB7-AB85-4D6ED9961828}" destId="{7F620E8D-8123-42B8-A2FE-E50159A40A05}" srcOrd="1" destOrd="0" presId="urn:microsoft.com/office/officeart/2005/8/layout/hierarchy2"/>
    <dgm:cxn modelId="{CB92E22A-659B-4541-B031-C73046201CB4}" srcId="{EAE2526F-0061-444D-97B7-37378337E33C}" destId="{3FDD6E98-ABE2-4CEB-A174-5716C5E0111A}" srcOrd="0" destOrd="0" parTransId="{AC46DDCF-96B9-4DB5-A653-D8065A1A89B6}" sibTransId="{B578A229-1C50-47FB-A50D-D32678EE645A}"/>
    <dgm:cxn modelId="{B6962D3A-B01F-4EFE-B39E-3BB6C87936CA}" srcId="{F4A30EF5-D83A-43A3-823E-FB0333DE29F1}" destId="{4CA5A555-F702-4485-AB80-86D2BA423A0F}" srcOrd="0" destOrd="0" parTransId="{AC85145F-8FBE-4D16-B7D3-20F61974DD29}" sibTransId="{8B02B91E-A16A-4550-AA9F-F916B7D14A3D}"/>
    <dgm:cxn modelId="{DED51A2E-0268-2C47-A207-3F010AD423BA}" type="presOf" srcId="{7F331CFF-CBBB-4DB7-AB85-4D6ED9961828}" destId="{59D76C0D-E9E3-440A-815C-F31D38A0C609}" srcOrd="0" destOrd="0" presId="urn:microsoft.com/office/officeart/2005/8/layout/hierarchy2"/>
    <dgm:cxn modelId="{B3835870-548C-ED4A-8501-4F82F924342A}" type="presOf" srcId="{151C8077-8555-499E-8B1E-585D7CADBA37}" destId="{02AF3041-9E9C-4D5F-BE0C-74505BB2B9C2}" srcOrd="0" destOrd="0" presId="urn:microsoft.com/office/officeart/2005/8/layout/hierarchy2"/>
    <dgm:cxn modelId="{A040560B-22EE-AC4C-B1E6-8AAF87CAE726}" type="presOf" srcId="{AC85145F-8FBE-4D16-B7D3-20F61974DD29}" destId="{BAC684DE-652E-4081-847C-04D6D694F1D4}" srcOrd="0" destOrd="0" presId="urn:microsoft.com/office/officeart/2005/8/layout/hierarchy2"/>
    <dgm:cxn modelId="{5FAAF82D-365A-4C47-A398-9E10BE340D80}" type="presOf" srcId="{AC46DDCF-96B9-4DB5-A653-D8065A1A89B6}" destId="{141021EC-1306-48FC-A98B-8901E7E2A3A5}" srcOrd="0" destOrd="0" presId="urn:microsoft.com/office/officeart/2005/8/layout/hierarchy2"/>
    <dgm:cxn modelId="{163EF514-E427-B14F-AADD-72B446D2D4D3}" type="presOf" srcId="{AC46DDCF-96B9-4DB5-A653-D8065A1A89B6}" destId="{A8596C73-496B-4040-8A0C-D14BFC2A88C9}" srcOrd="1" destOrd="0" presId="urn:microsoft.com/office/officeart/2005/8/layout/hierarchy2"/>
    <dgm:cxn modelId="{FFE758FB-4CAB-7443-B9D5-AAA7D4783192}" type="presOf" srcId="{4CA5A555-F702-4485-AB80-86D2BA423A0F}" destId="{106AF90E-1D35-48F3-A373-47EFC8A7BB2B}" srcOrd="0" destOrd="0" presId="urn:microsoft.com/office/officeart/2005/8/layout/hierarchy2"/>
    <dgm:cxn modelId="{A9400E29-DB29-7E45-A681-C9219548FA04}" type="presOf" srcId="{EAE2526F-0061-444D-97B7-37378337E33C}" destId="{E09AF5B7-7142-43B9-9794-15B85B31209D}" srcOrd="0" destOrd="0" presId="urn:microsoft.com/office/officeart/2005/8/layout/hierarchy2"/>
    <dgm:cxn modelId="{F6768B08-F749-4382-99F8-32A44925BD6A}" srcId="{151C8077-8555-499E-8B1E-585D7CADBA37}" destId="{F4A30EF5-D83A-43A3-823E-FB0333DE29F1}" srcOrd="0" destOrd="0" parTransId="{D8FD74F8-7D28-4907-BF89-5490863D7178}" sibTransId="{90EE5C63-0DDE-4112-B18D-973B1FC25BA3}"/>
    <dgm:cxn modelId="{2EA59CF4-3D7E-DA49-9072-6BB7DD52D538}" type="presParOf" srcId="{02AF3041-9E9C-4D5F-BE0C-74505BB2B9C2}" destId="{DB27B90D-0A2C-4D5E-83C7-7CD5280C872E}" srcOrd="0" destOrd="0" presId="urn:microsoft.com/office/officeart/2005/8/layout/hierarchy2"/>
    <dgm:cxn modelId="{EBC300CF-1345-F44B-BDF6-D242EC76F71D}" type="presParOf" srcId="{DB27B90D-0A2C-4D5E-83C7-7CD5280C872E}" destId="{43987487-C187-48F6-93A1-5D97328A564B}" srcOrd="0" destOrd="0" presId="urn:microsoft.com/office/officeart/2005/8/layout/hierarchy2"/>
    <dgm:cxn modelId="{A08EC32A-6D3C-694D-B4F3-F9D2DFB29A3B}" type="presParOf" srcId="{DB27B90D-0A2C-4D5E-83C7-7CD5280C872E}" destId="{E755CA44-F272-4168-9116-4D04AEF1BFFE}" srcOrd="1" destOrd="0" presId="urn:microsoft.com/office/officeart/2005/8/layout/hierarchy2"/>
    <dgm:cxn modelId="{40C7374F-C8CC-DE4E-ACAA-28D8EFAEE50D}" type="presParOf" srcId="{E755CA44-F272-4168-9116-4D04AEF1BFFE}" destId="{BAC684DE-652E-4081-847C-04D6D694F1D4}" srcOrd="0" destOrd="0" presId="urn:microsoft.com/office/officeart/2005/8/layout/hierarchy2"/>
    <dgm:cxn modelId="{60CECF75-9413-304A-976B-01212D5E159D}" type="presParOf" srcId="{BAC684DE-652E-4081-847C-04D6D694F1D4}" destId="{83D67DB8-B17F-4AE9-9D87-DB61FD980E5C}" srcOrd="0" destOrd="0" presId="urn:microsoft.com/office/officeart/2005/8/layout/hierarchy2"/>
    <dgm:cxn modelId="{E51F6E49-4827-1549-813F-6B2FB82C191F}" type="presParOf" srcId="{E755CA44-F272-4168-9116-4D04AEF1BFFE}" destId="{F97017D9-E6C7-4EBA-9ABA-6E72534159C4}" srcOrd="1" destOrd="0" presId="urn:microsoft.com/office/officeart/2005/8/layout/hierarchy2"/>
    <dgm:cxn modelId="{5B568BE4-666F-D645-955D-D210E2EDDA9A}" type="presParOf" srcId="{F97017D9-E6C7-4EBA-9ABA-6E72534159C4}" destId="{106AF90E-1D35-48F3-A373-47EFC8A7BB2B}" srcOrd="0" destOrd="0" presId="urn:microsoft.com/office/officeart/2005/8/layout/hierarchy2"/>
    <dgm:cxn modelId="{02F94395-84FF-CE43-A805-FAB96252F35F}" type="presParOf" srcId="{F97017D9-E6C7-4EBA-9ABA-6E72534159C4}" destId="{A34075ED-037F-4075-A01F-724CBA6FDA17}" srcOrd="1" destOrd="0" presId="urn:microsoft.com/office/officeart/2005/8/layout/hierarchy2"/>
    <dgm:cxn modelId="{AD34B152-1C3C-4E42-BBBC-6FA268072CF5}" type="presParOf" srcId="{A34075ED-037F-4075-A01F-724CBA6FDA17}" destId="{59D76C0D-E9E3-440A-815C-F31D38A0C609}" srcOrd="0" destOrd="0" presId="urn:microsoft.com/office/officeart/2005/8/layout/hierarchy2"/>
    <dgm:cxn modelId="{73489B54-474B-6C47-A729-FCD6EAEFA868}" type="presParOf" srcId="{59D76C0D-E9E3-440A-815C-F31D38A0C609}" destId="{7F620E8D-8123-42B8-A2FE-E50159A40A05}" srcOrd="0" destOrd="0" presId="urn:microsoft.com/office/officeart/2005/8/layout/hierarchy2"/>
    <dgm:cxn modelId="{FCFCB986-722F-F14F-996E-5C472654BE92}" type="presParOf" srcId="{A34075ED-037F-4075-A01F-724CBA6FDA17}" destId="{C029B055-6E78-4105-BA32-437760AD6606}" srcOrd="1" destOrd="0" presId="urn:microsoft.com/office/officeart/2005/8/layout/hierarchy2"/>
    <dgm:cxn modelId="{97C4DFE9-9EEA-8443-9FCD-725C1C77FF7D}" type="presParOf" srcId="{C029B055-6E78-4105-BA32-437760AD6606}" destId="{E09AF5B7-7142-43B9-9794-15B85B31209D}" srcOrd="0" destOrd="0" presId="urn:microsoft.com/office/officeart/2005/8/layout/hierarchy2"/>
    <dgm:cxn modelId="{638D83AC-E132-544B-924D-24802E87B5A2}" type="presParOf" srcId="{C029B055-6E78-4105-BA32-437760AD6606}" destId="{3C32FE6E-FF17-4AFB-A4F9-29737AA66488}" srcOrd="1" destOrd="0" presId="urn:microsoft.com/office/officeart/2005/8/layout/hierarchy2"/>
    <dgm:cxn modelId="{1E870384-1F5A-814B-A067-4BC87C022651}" type="presParOf" srcId="{3C32FE6E-FF17-4AFB-A4F9-29737AA66488}" destId="{141021EC-1306-48FC-A98B-8901E7E2A3A5}" srcOrd="0" destOrd="0" presId="urn:microsoft.com/office/officeart/2005/8/layout/hierarchy2"/>
    <dgm:cxn modelId="{233BFE41-F8A8-8E4D-BAE9-8583DA0DFB67}" type="presParOf" srcId="{141021EC-1306-48FC-A98B-8901E7E2A3A5}" destId="{A8596C73-496B-4040-8A0C-D14BFC2A88C9}" srcOrd="0" destOrd="0" presId="urn:microsoft.com/office/officeart/2005/8/layout/hierarchy2"/>
    <dgm:cxn modelId="{A94AE4E2-1A64-B448-B19A-F9D0B0E3BD09}" type="presParOf" srcId="{3C32FE6E-FF17-4AFB-A4F9-29737AA66488}" destId="{45D6EA4D-9AFC-4004-AF40-78FFF65D8F95}" srcOrd="1" destOrd="0" presId="urn:microsoft.com/office/officeart/2005/8/layout/hierarchy2"/>
    <dgm:cxn modelId="{39E1AAEE-0B88-504E-89B9-B328259E2106}" type="presParOf" srcId="{45D6EA4D-9AFC-4004-AF40-78FFF65D8F95}" destId="{5E1886AE-A3EC-49AE-80A6-2F9797AE7513}" srcOrd="0" destOrd="0" presId="urn:microsoft.com/office/officeart/2005/8/layout/hierarchy2"/>
    <dgm:cxn modelId="{01CFAD53-946A-CA4D-AD09-759FFBF4B0FA}" type="presParOf" srcId="{45D6EA4D-9AFC-4004-AF40-78FFF65D8F95}" destId="{D8B6BB6A-CD8F-4FFD-A3A3-1FE3CC61B9F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987487-C187-48F6-93A1-5D97328A564B}">
      <dsp:nvSpPr>
        <dsp:cNvPr id="0" name=""/>
        <dsp:cNvSpPr/>
      </dsp:nvSpPr>
      <dsp:spPr>
        <a:xfrm>
          <a:off x="3576" y="1387635"/>
          <a:ext cx="1551932" cy="775966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IEEE (International)</a:t>
          </a:r>
          <a:endParaRPr lang="en-US" sz="1800" kern="1200" dirty="0"/>
        </a:p>
      </dsp:txBody>
      <dsp:txXfrm>
        <a:off x="26303" y="1410362"/>
        <a:ext cx="1506478" cy="730512"/>
      </dsp:txXfrm>
    </dsp:sp>
    <dsp:sp modelId="{BAC684DE-652E-4081-847C-04D6D694F1D4}">
      <dsp:nvSpPr>
        <dsp:cNvPr id="0" name=""/>
        <dsp:cNvSpPr/>
      </dsp:nvSpPr>
      <dsp:spPr>
        <a:xfrm>
          <a:off x="1555508" y="1755952"/>
          <a:ext cx="620772" cy="39331"/>
        </a:xfrm>
        <a:custGeom>
          <a:avLst/>
          <a:gdLst/>
          <a:ahLst/>
          <a:cxnLst/>
          <a:rect l="0" t="0" r="0" b="0"/>
          <a:pathLst>
            <a:path>
              <a:moveTo>
                <a:pt x="0" y="19665"/>
              </a:moveTo>
              <a:lnTo>
                <a:pt x="620772" y="19665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850375" y="1760099"/>
        <a:ext cx="31038" cy="31038"/>
      </dsp:txXfrm>
    </dsp:sp>
    <dsp:sp modelId="{106AF90E-1D35-48F3-A373-47EFC8A7BB2B}">
      <dsp:nvSpPr>
        <dsp:cNvPr id="0" name=""/>
        <dsp:cNvSpPr/>
      </dsp:nvSpPr>
      <dsp:spPr>
        <a:xfrm>
          <a:off x="2176281" y="1387635"/>
          <a:ext cx="1551932" cy="775966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IEEE USA</a:t>
          </a:r>
          <a:endParaRPr lang="en-US" sz="1800" kern="1200" dirty="0"/>
        </a:p>
      </dsp:txBody>
      <dsp:txXfrm>
        <a:off x="2199008" y="1410362"/>
        <a:ext cx="1506478" cy="730512"/>
      </dsp:txXfrm>
    </dsp:sp>
    <dsp:sp modelId="{59D76C0D-E9E3-440A-815C-F31D38A0C609}">
      <dsp:nvSpPr>
        <dsp:cNvPr id="0" name=""/>
        <dsp:cNvSpPr/>
      </dsp:nvSpPr>
      <dsp:spPr>
        <a:xfrm>
          <a:off x="3728213" y="1755952"/>
          <a:ext cx="620772" cy="39331"/>
        </a:xfrm>
        <a:custGeom>
          <a:avLst/>
          <a:gdLst/>
          <a:ahLst/>
          <a:cxnLst/>
          <a:rect l="0" t="0" r="0" b="0"/>
          <a:pathLst>
            <a:path>
              <a:moveTo>
                <a:pt x="0" y="19665"/>
              </a:moveTo>
              <a:lnTo>
                <a:pt x="620772" y="19665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23080" y="1760099"/>
        <a:ext cx="31038" cy="31038"/>
      </dsp:txXfrm>
    </dsp:sp>
    <dsp:sp modelId="{E09AF5B7-7142-43B9-9794-15B85B31209D}">
      <dsp:nvSpPr>
        <dsp:cNvPr id="0" name=""/>
        <dsp:cNvSpPr/>
      </dsp:nvSpPr>
      <dsp:spPr>
        <a:xfrm>
          <a:off x="4348986" y="1387635"/>
          <a:ext cx="1551932" cy="775966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Cincinnati Section</a:t>
          </a:r>
          <a:endParaRPr lang="en-US" sz="1800" kern="1200" dirty="0"/>
        </a:p>
      </dsp:txBody>
      <dsp:txXfrm>
        <a:off x="4371713" y="1410362"/>
        <a:ext cx="1506478" cy="730512"/>
      </dsp:txXfrm>
    </dsp:sp>
    <dsp:sp modelId="{141021EC-1306-48FC-A98B-8901E7E2A3A5}">
      <dsp:nvSpPr>
        <dsp:cNvPr id="0" name=""/>
        <dsp:cNvSpPr/>
      </dsp:nvSpPr>
      <dsp:spPr>
        <a:xfrm>
          <a:off x="5900918" y="1755952"/>
          <a:ext cx="620772" cy="39331"/>
        </a:xfrm>
        <a:custGeom>
          <a:avLst/>
          <a:gdLst/>
          <a:ahLst/>
          <a:cxnLst/>
          <a:rect l="0" t="0" r="0" b="0"/>
          <a:pathLst>
            <a:path>
              <a:moveTo>
                <a:pt x="0" y="19665"/>
              </a:moveTo>
              <a:lnTo>
                <a:pt x="620772" y="19665"/>
              </a:lnTo>
            </a:path>
          </a:pathLst>
        </a:custGeom>
        <a:noFill/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195785" y="1760099"/>
        <a:ext cx="31038" cy="31038"/>
      </dsp:txXfrm>
    </dsp:sp>
    <dsp:sp modelId="{5E1886AE-A3EC-49AE-80A6-2F9797AE7513}">
      <dsp:nvSpPr>
        <dsp:cNvPr id="0" name=""/>
        <dsp:cNvSpPr/>
      </dsp:nvSpPr>
      <dsp:spPr>
        <a:xfrm>
          <a:off x="6521691" y="1387635"/>
          <a:ext cx="1551932" cy="775966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UC IEEE</a:t>
          </a:r>
          <a:endParaRPr lang="en-US" sz="1800" kern="1200" dirty="0"/>
        </a:p>
      </dsp:txBody>
      <dsp:txXfrm>
        <a:off x="6544418" y="1410362"/>
        <a:ext cx="1506478" cy="730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0DD496-AB8F-7F42-81C4-6D8A0F164F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031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89BEB-7497-0244-AA94-7A44E33597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96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74D2A-D7C2-5B47-9B6B-34EAFE6B50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66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9DDB1-33B8-8F42-A2E7-5519EF2F17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74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5A22F-5731-F643-AE06-42B664E70B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38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F8A79-D323-C047-A837-82E88FAB90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3551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3551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BF96D-8736-B040-A3EB-8AD12F470B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39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962EE-FEC4-4C45-A990-A18C29687E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96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7D43E-17B7-3C4B-835D-75878A07F2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30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DC5EC-B9D6-5C47-AC16-C13EC16731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46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FE8EC-6C0F-5B4F-AF88-138474388B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54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EEB0A-A513-A94E-8B8E-13A58C0DB1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54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forUC04_9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9600" cy="355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09B289-5689-4748-8EF8-A68E96CBB52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eee.uc.edu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371600"/>
          </a:xfrm>
        </p:spPr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General Meeting</a:t>
            </a:r>
          </a:p>
          <a:p>
            <a:r>
              <a:rPr lang="en-US" dirty="0" smtClean="0">
                <a:latin typeface="Calibri"/>
                <a:cs typeface="Calibri"/>
              </a:rPr>
              <a:t>October 25, 2011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2" name="Picture 1" descr="ieee_mb_blu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28800"/>
            <a:ext cx="6400800" cy="1867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How to get involved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Calibri"/>
                <a:cs typeface="Calibri"/>
              </a:rPr>
              <a:t>No formalities, just attend </a:t>
            </a:r>
            <a:r>
              <a:rPr lang="en-US" dirty="0" smtClean="0">
                <a:latin typeface="Calibri"/>
                <a:cs typeface="Calibri"/>
              </a:rPr>
              <a:t>2 events per quarter </a:t>
            </a:r>
            <a:r>
              <a:rPr lang="en-US" dirty="0">
                <a:latin typeface="Calibri"/>
                <a:cs typeface="Calibri"/>
              </a:rPr>
              <a:t>and get to know us!</a:t>
            </a:r>
          </a:p>
          <a:p>
            <a:pPr eaLnBrk="1" hangingPunct="1">
              <a:defRPr/>
            </a:pPr>
            <a:r>
              <a:rPr lang="en-US" dirty="0">
                <a:latin typeface="Calibri"/>
                <a:cs typeface="Calibri"/>
              </a:rPr>
              <a:t>Website</a:t>
            </a:r>
            <a:r>
              <a:rPr lang="en-US" dirty="0" smtClean="0">
                <a:latin typeface="Calibri"/>
                <a:cs typeface="Calibri"/>
              </a:rPr>
              <a:t>: </a:t>
            </a:r>
            <a:r>
              <a:rPr lang="en-US" dirty="0" err="1" smtClean="0">
                <a:latin typeface="Calibri"/>
                <a:cs typeface="Calibri"/>
                <a:hlinkClick r:id="rId2"/>
              </a:rPr>
              <a:t>www.ieee.uc.edu</a:t>
            </a:r>
            <a:endParaRPr lang="en-US" dirty="0" smtClean="0">
              <a:latin typeface="Calibri"/>
              <a:cs typeface="Calibri"/>
            </a:endParaRPr>
          </a:p>
          <a:p>
            <a:pPr lvl="1">
              <a:defRPr/>
            </a:pPr>
            <a:r>
              <a:rPr lang="en-US" dirty="0" smtClean="0">
                <a:latin typeface="Calibri"/>
                <a:cs typeface="Calibri"/>
              </a:rPr>
              <a:t>Announcements</a:t>
            </a:r>
            <a:endParaRPr lang="en-US" dirty="0">
              <a:latin typeface="Calibri"/>
              <a:cs typeface="Calibri"/>
            </a:endParaRPr>
          </a:p>
          <a:p>
            <a:pPr lvl="1" eaLnBrk="1" hangingPunct="1">
              <a:defRPr/>
            </a:pPr>
            <a:r>
              <a:rPr lang="en-US" dirty="0">
                <a:latin typeface="Calibri"/>
                <a:cs typeface="Calibri"/>
              </a:rPr>
              <a:t>Event calendar</a:t>
            </a:r>
          </a:p>
          <a:p>
            <a:pPr lvl="1" eaLnBrk="1" hangingPunct="1">
              <a:defRPr/>
            </a:pPr>
            <a:r>
              <a:rPr lang="en-US" dirty="0">
                <a:latin typeface="Calibri"/>
                <a:cs typeface="Calibri"/>
              </a:rPr>
              <a:t>Contact info</a:t>
            </a:r>
          </a:p>
          <a:p>
            <a:pPr lvl="1" eaLnBrk="1" hangingPunct="1">
              <a:defRPr/>
            </a:pPr>
            <a:r>
              <a:rPr lang="en-US" dirty="0">
                <a:latin typeface="Calibri"/>
                <a:cs typeface="Calibri"/>
              </a:rPr>
              <a:t>Meeting </a:t>
            </a:r>
            <a:r>
              <a:rPr lang="en-US" dirty="0" smtClean="0">
                <a:latin typeface="Calibri"/>
                <a:cs typeface="Calibri"/>
              </a:rPr>
              <a:t>slides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7877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latin typeface="Calibri"/>
                <a:cs typeface="Calibri"/>
              </a:rPr>
              <a:t>O</a:t>
            </a:r>
            <a:r>
              <a:rPr lang="en-US" sz="5400" b="1" dirty="0" smtClean="0">
                <a:latin typeface="Calibri"/>
                <a:cs typeface="Calibri"/>
              </a:rPr>
              <a:t>ffice location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7391400" cy="3551237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401A Rhodes Hall (4</a:t>
            </a:r>
            <a:r>
              <a:rPr lang="en-US" baseline="30000" dirty="0" smtClean="0">
                <a:latin typeface="Calibri"/>
                <a:cs typeface="Calibri"/>
              </a:rPr>
              <a:t>th</a:t>
            </a:r>
            <a:r>
              <a:rPr lang="en-US" dirty="0" smtClean="0">
                <a:latin typeface="Calibri"/>
                <a:cs typeface="Calibri"/>
              </a:rPr>
              <a:t> floor through 401)</a:t>
            </a:r>
          </a:p>
          <a:p>
            <a:r>
              <a:rPr lang="en-US" dirty="0" smtClean="0">
                <a:latin typeface="Calibri"/>
                <a:cs typeface="Calibri"/>
              </a:rPr>
              <a:t>Tables/</a:t>
            </a:r>
            <a:r>
              <a:rPr lang="en-US" dirty="0" smtClean="0">
                <a:latin typeface="Calibri"/>
                <a:cs typeface="Calibri"/>
              </a:rPr>
              <a:t>Desks!</a:t>
            </a:r>
            <a:endParaRPr lang="en-US" dirty="0" smtClean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Whiteboards!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3269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Tutoring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35163"/>
            <a:ext cx="7467600" cy="3551237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Tues/Thurs @ 4:00pm-5:00pm</a:t>
            </a:r>
          </a:p>
          <a:p>
            <a:r>
              <a:rPr lang="en-US" dirty="0" smtClean="0">
                <a:latin typeface="Calibri"/>
                <a:cs typeface="Calibri"/>
              </a:rPr>
              <a:t>IEEE office (401A Rhodes Hall</a:t>
            </a:r>
            <a:r>
              <a:rPr lang="en-US" dirty="0" smtClean="0">
                <a:latin typeface="Calibri"/>
                <a:cs typeface="Calibri"/>
              </a:rPr>
              <a:t>)</a:t>
            </a:r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Tutoring for 1</a:t>
            </a:r>
            <a:r>
              <a:rPr lang="en-US" baseline="30000" dirty="0" smtClean="0">
                <a:latin typeface="Calibri"/>
                <a:cs typeface="Calibri"/>
              </a:rPr>
              <a:t>st</a:t>
            </a:r>
            <a:r>
              <a:rPr lang="en-US" dirty="0" smtClean="0">
                <a:latin typeface="Calibri"/>
                <a:cs typeface="Calibri"/>
              </a:rPr>
              <a:t>, 2</a:t>
            </a:r>
            <a:r>
              <a:rPr lang="en-US" baseline="30000" dirty="0" smtClean="0">
                <a:latin typeface="Calibri"/>
                <a:cs typeface="Calibri"/>
              </a:rPr>
              <a:t>nd</a:t>
            </a:r>
            <a:r>
              <a:rPr lang="en-US" dirty="0" smtClean="0">
                <a:latin typeface="Calibri"/>
                <a:cs typeface="Calibri"/>
              </a:rPr>
              <a:t>, and 3</a:t>
            </a:r>
            <a:r>
              <a:rPr lang="en-US" baseline="30000" dirty="0" smtClean="0">
                <a:latin typeface="Calibri"/>
                <a:cs typeface="Calibri"/>
              </a:rPr>
              <a:t>rd</a:t>
            </a:r>
            <a:r>
              <a:rPr lang="en-US" dirty="0" smtClean="0">
                <a:latin typeface="Calibri"/>
                <a:cs typeface="Calibri"/>
              </a:rPr>
              <a:t> year students</a:t>
            </a:r>
            <a:endParaRPr lang="en-US" dirty="0">
              <a:latin typeface="Calibri"/>
              <a:cs typeface="Calibri"/>
            </a:endParaRPr>
          </a:p>
          <a:p>
            <a:r>
              <a:rPr lang="en-US" u="sng" dirty="0" smtClean="0">
                <a:latin typeface="Calibri"/>
                <a:cs typeface="Calibri"/>
              </a:rPr>
              <a:t>Help not limited to these times</a:t>
            </a:r>
          </a:p>
        </p:txBody>
      </p:sp>
    </p:spTree>
    <p:extLst>
      <p:ext uri="{BB962C8B-B14F-4D97-AF65-F5344CB8AC3E}">
        <p14:creationId xmlns:p14="http://schemas.microsoft.com/office/powerpoint/2010/main" val="3676525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Upcoming events</a:t>
            </a:r>
            <a:endParaRPr lang="en-US" sz="5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4745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UC/Cincinnati IEEE Meeting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October 27</a:t>
            </a:r>
            <a:r>
              <a:rPr lang="en-US" baseline="30000" dirty="0" smtClean="0">
                <a:latin typeface="Calibri"/>
                <a:cs typeface="Calibri"/>
              </a:rPr>
              <a:t>th</a:t>
            </a:r>
            <a:r>
              <a:rPr lang="en-US" dirty="0" smtClean="0">
                <a:latin typeface="Calibri"/>
                <a:cs typeface="Calibri"/>
              </a:rPr>
              <a:t> @ 6:00pm</a:t>
            </a:r>
          </a:p>
          <a:p>
            <a:r>
              <a:rPr lang="en-US" dirty="0" smtClean="0">
                <a:latin typeface="Calibri"/>
                <a:cs typeface="Calibri"/>
              </a:rPr>
              <a:t>427 ERC</a:t>
            </a:r>
          </a:p>
          <a:p>
            <a:r>
              <a:rPr lang="en-US" dirty="0" smtClean="0">
                <a:latin typeface="Calibri"/>
                <a:cs typeface="Calibri"/>
              </a:rPr>
              <a:t>Guest speaker: </a:t>
            </a:r>
            <a:r>
              <a:rPr lang="en-US" b="1" dirty="0" smtClean="0">
                <a:latin typeface="Calibri"/>
                <a:cs typeface="Calibri"/>
              </a:rPr>
              <a:t>Prof. Jason </a:t>
            </a:r>
            <a:r>
              <a:rPr lang="en-US" b="1" dirty="0" err="1" smtClean="0">
                <a:latin typeface="Calibri"/>
                <a:cs typeface="Calibri"/>
              </a:rPr>
              <a:t>Heikenfeld</a:t>
            </a:r>
            <a:endParaRPr lang="en-US" b="1" dirty="0" smtClean="0">
              <a:latin typeface="Calibri"/>
              <a:cs typeface="Calibri"/>
            </a:endParaRPr>
          </a:p>
          <a:p>
            <a:pPr lvl="1"/>
            <a:r>
              <a:rPr lang="en-US" dirty="0" err="1" smtClean="0">
                <a:latin typeface="Calibri"/>
                <a:cs typeface="Calibri"/>
              </a:rPr>
              <a:t>Electrofluidic</a:t>
            </a:r>
            <a:r>
              <a:rPr lang="en-US" dirty="0" smtClean="0">
                <a:latin typeface="Calibri"/>
                <a:cs typeface="Calibri"/>
              </a:rPr>
              <a:t> display &amp; E-paper technologies at the University of Cincinnati</a:t>
            </a:r>
          </a:p>
          <a:p>
            <a:r>
              <a:rPr lang="en-US" dirty="0" smtClean="0">
                <a:latin typeface="Calibri"/>
                <a:cs typeface="Calibri"/>
              </a:rPr>
              <a:t>Network with local industry professionals</a:t>
            </a:r>
          </a:p>
          <a:p>
            <a:r>
              <a:rPr lang="en-US" dirty="0" smtClean="0">
                <a:latin typeface="Calibri"/>
                <a:cs typeface="Calibri"/>
              </a:rPr>
              <a:t>Pizza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4" name="Picture 3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905000"/>
            <a:ext cx="2937357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71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Mini S-PAC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Student Professional Awareness Conference</a:t>
            </a:r>
          </a:p>
          <a:p>
            <a:r>
              <a:rPr lang="en-US" dirty="0" smtClean="0">
                <a:latin typeface="Calibri"/>
                <a:cs typeface="Calibri"/>
              </a:rPr>
              <a:t>November 16</a:t>
            </a:r>
            <a:r>
              <a:rPr lang="en-US" baseline="30000" dirty="0" smtClean="0">
                <a:latin typeface="Calibri"/>
                <a:cs typeface="Calibri"/>
              </a:rPr>
              <a:t>th</a:t>
            </a:r>
            <a:r>
              <a:rPr lang="en-US" dirty="0" smtClean="0">
                <a:latin typeface="Calibri"/>
                <a:cs typeface="Calibri"/>
              </a:rPr>
              <a:t> @ 6:00pm</a:t>
            </a:r>
          </a:p>
          <a:p>
            <a:r>
              <a:rPr lang="en-US" dirty="0" smtClean="0">
                <a:latin typeface="Calibri"/>
                <a:cs typeface="Calibri"/>
              </a:rPr>
              <a:t>Guest speaker: </a:t>
            </a:r>
            <a:r>
              <a:rPr lang="en-US" b="1" dirty="0" smtClean="0">
                <a:latin typeface="Calibri"/>
                <a:cs typeface="Calibri"/>
              </a:rPr>
              <a:t>Jim Watson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Presentation topic TBD</a:t>
            </a:r>
          </a:p>
          <a:p>
            <a:r>
              <a:rPr lang="en-US" dirty="0" smtClean="0">
                <a:latin typeface="Calibri"/>
                <a:cs typeface="Calibri"/>
              </a:rPr>
              <a:t>Great leadership opportunities</a:t>
            </a:r>
          </a:p>
          <a:p>
            <a:r>
              <a:rPr lang="en-US" dirty="0" smtClean="0">
                <a:latin typeface="Calibri"/>
                <a:cs typeface="Calibri"/>
              </a:rPr>
              <a:t>Food: TBD (Pizza)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95600"/>
            <a:ext cx="2618016" cy="99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6051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What can you do?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05000"/>
            <a:ext cx="6705600" cy="3551237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Attend general meetings</a:t>
            </a:r>
          </a:p>
          <a:p>
            <a:r>
              <a:rPr lang="en-US" dirty="0" smtClean="0">
                <a:latin typeface="Calibri"/>
                <a:cs typeface="Calibri"/>
              </a:rPr>
              <a:t>Volunteer for upcoming conferences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Mini S-PAC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Full S-PAC</a:t>
            </a:r>
          </a:p>
          <a:p>
            <a:r>
              <a:rPr lang="en-US" dirty="0" smtClean="0">
                <a:latin typeface="Calibri"/>
                <a:cs typeface="Calibri"/>
              </a:rPr>
              <a:t>Class </a:t>
            </a:r>
            <a:r>
              <a:rPr lang="en-US" dirty="0" smtClean="0">
                <a:latin typeface="Calibri"/>
                <a:cs typeface="Calibri"/>
              </a:rPr>
              <a:t>representatives</a:t>
            </a:r>
          </a:p>
          <a:p>
            <a:r>
              <a:rPr lang="en-US" u="sng" dirty="0" smtClean="0">
                <a:latin typeface="Calibri"/>
                <a:cs typeface="Calibri"/>
              </a:rPr>
              <a:t>Need involvement from class of ‘13</a:t>
            </a:r>
            <a:endParaRPr lang="en-US" u="sng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376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Guest presentation by</a:t>
            </a:r>
            <a:r>
              <a:rPr lang="en-US" sz="5400" b="1" dirty="0" smtClean="0">
                <a:latin typeface="Calibri"/>
                <a:cs typeface="Calibri"/>
              </a:rPr>
              <a:t>:</a:t>
            </a:r>
            <a:br>
              <a:rPr lang="en-US" sz="5400" b="1" dirty="0" smtClean="0">
                <a:latin typeface="Calibri"/>
                <a:cs typeface="Calibri"/>
              </a:rPr>
            </a:br>
            <a:r>
              <a:rPr lang="en-US" sz="5400" b="1" dirty="0" smtClean="0">
                <a:latin typeface="Calibri"/>
                <a:cs typeface="Calibri"/>
              </a:rPr>
              <a:t>Dr. Mike Kauffman</a:t>
            </a:r>
            <a:endParaRPr lang="en-US" sz="5400" b="1" dirty="0">
              <a:latin typeface="Calibri"/>
              <a:cs typeface="Calibri"/>
            </a:endParaRPr>
          </a:p>
        </p:txBody>
      </p:sp>
      <p:pic>
        <p:nvPicPr>
          <p:cNvPr id="4" name="Picture 3" descr="infinera_log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8" t="37420" b="42522"/>
          <a:stretch/>
        </p:blipFill>
        <p:spPr>
          <a:xfrm>
            <a:off x="2590800" y="3048000"/>
            <a:ext cx="4114800" cy="90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74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19400"/>
            <a:ext cx="8229600" cy="1143000"/>
          </a:xfrm>
        </p:spPr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Attendance</a:t>
            </a:r>
            <a:endParaRPr lang="en-US" sz="5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8805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Pizza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724400"/>
            <a:ext cx="8229600" cy="80803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Calibri"/>
                <a:cs typeface="Calibri"/>
              </a:rPr>
              <a:t>2 pieces per person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4" name="Picture 2" descr="C:\Users\estatzer\AppData\Local\Microsoft\Windows\Temporary Internet Files\Content.IE5\19DY2MF5\MC90044177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050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726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What is IEEE?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077200" cy="36576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Calibri"/>
                <a:cs typeface="Calibri"/>
              </a:rPr>
              <a:t>Professional society for those with technical interests in electrical and computer sciences, engineering and related disciplines:</a:t>
            </a:r>
          </a:p>
          <a:p>
            <a:pPr eaLnBrk="1" hangingPunct="1"/>
            <a:endParaRPr lang="en-US" sz="2800" dirty="0">
              <a:latin typeface="Calibri"/>
              <a:cs typeface="Calibri"/>
            </a:endParaRP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Computer Science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Information Technology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Physical Sciences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Mathematics</a:t>
            </a:r>
          </a:p>
        </p:txBody>
      </p:sp>
    </p:spTree>
    <p:extLst>
      <p:ext uri="{BB962C8B-B14F-4D97-AF65-F5344CB8AC3E}">
        <p14:creationId xmlns:p14="http://schemas.microsoft.com/office/powerpoint/2010/main" val="4000439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What is IEEE?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latin typeface="Calibri"/>
                <a:cs typeface="Calibri"/>
              </a:rPr>
              <a:t>Over 400,000 members (90,000 students), in more than 160 countries</a:t>
            </a:r>
          </a:p>
          <a:p>
            <a:pPr eaLnBrk="1" fontAlgn="t" hangingPunct="1">
              <a:spcBef>
                <a:spcPts val="2400"/>
              </a:spcBef>
            </a:pPr>
            <a:r>
              <a:rPr lang="en-US" sz="2800" dirty="0" smtClean="0">
                <a:latin typeface="Calibri"/>
                <a:cs typeface="Calibri"/>
              </a:rPr>
              <a:t>Publishes 148 transactions, journals and magazines</a:t>
            </a:r>
          </a:p>
          <a:p>
            <a:pPr eaLnBrk="1" fontAlgn="t" hangingPunct="1">
              <a:spcBef>
                <a:spcPts val="1872"/>
              </a:spcBef>
            </a:pPr>
            <a:r>
              <a:rPr lang="en-US" sz="2800" dirty="0" smtClean="0">
                <a:latin typeface="Calibri"/>
                <a:cs typeface="Calibri"/>
              </a:rPr>
              <a:t>Sponsors over 1,100 conferences in 73 countries</a:t>
            </a:r>
          </a:p>
        </p:txBody>
      </p:sp>
    </p:spTree>
    <p:extLst>
      <p:ext uri="{BB962C8B-B14F-4D97-AF65-F5344CB8AC3E}">
        <p14:creationId xmlns:p14="http://schemas.microsoft.com/office/powerpoint/2010/main" val="3253880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What is IEEE?</a:t>
            </a:r>
            <a:endParaRPr lang="en-US" sz="5400" b="1" dirty="0">
              <a:latin typeface="Calibri"/>
              <a:cs typeface="Calibri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5592421"/>
              </p:ext>
            </p:extLst>
          </p:nvPr>
        </p:nvGraphicFramePr>
        <p:xfrm>
          <a:off x="533400" y="1905000"/>
          <a:ext cx="8077200" cy="3551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19400"/>
            <a:ext cx="1565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114800"/>
            <a:ext cx="1762125" cy="666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775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About UC IEEE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/>
                <a:cs typeface="Calibri"/>
              </a:rPr>
              <a:t>Student-run group</a:t>
            </a:r>
          </a:p>
          <a:p>
            <a:pPr eaLnBrk="1" hangingPunct="1"/>
            <a:r>
              <a:rPr lang="en-US" dirty="0" smtClean="0">
                <a:latin typeface="Calibri"/>
                <a:cs typeface="Calibri"/>
              </a:rPr>
              <a:t>We host events:</a:t>
            </a:r>
          </a:p>
          <a:p>
            <a:pPr lvl="1" eaLnBrk="1" hangingPunct="1"/>
            <a:r>
              <a:rPr lang="en-US" dirty="0" smtClean="0">
                <a:latin typeface="Calibri"/>
                <a:cs typeface="Calibri"/>
              </a:rPr>
              <a:t>Technical speakers</a:t>
            </a:r>
          </a:p>
          <a:p>
            <a:pPr lvl="1" eaLnBrk="1" hangingPunct="1"/>
            <a:r>
              <a:rPr lang="en-US" dirty="0" smtClean="0">
                <a:latin typeface="Calibri"/>
                <a:cs typeface="Calibri"/>
              </a:rPr>
              <a:t>Professional speakers</a:t>
            </a:r>
          </a:p>
          <a:p>
            <a:pPr lvl="1" eaLnBrk="1" hangingPunct="1"/>
            <a:r>
              <a:rPr lang="en-US" dirty="0" smtClean="0">
                <a:latin typeface="Calibri"/>
                <a:cs typeface="Calibri"/>
              </a:rPr>
              <a:t>Social events (TGIF!)</a:t>
            </a:r>
          </a:p>
          <a:p>
            <a:pPr eaLnBrk="1" hangingPunct="1"/>
            <a:r>
              <a:rPr lang="en-US" dirty="0" smtClean="0">
                <a:latin typeface="Calibri"/>
                <a:cs typeface="Calibri"/>
              </a:rPr>
              <a:t>Tutoring for 1</a:t>
            </a:r>
            <a:r>
              <a:rPr lang="en-US" baseline="30000" dirty="0" smtClean="0">
                <a:latin typeface="Calibri"/>
                <a:cs typeface="Calibri"/>
              </a:rPr>
              <a:t>st</a:t>
            </a:r>
            <a:r>
              <a:rPr lang="en-US" dirty="0" smtClean="0">
                <a:latin typeface="Calibri"/>
                <a:cs typeface="Calibri"/>
              </a:rPr>
              <a:t>, 2</a:t>
            </a:r>
            <a:r>
              <a:rPr lang="en-US" baseline="30000" dirty="0" smtClean="0">
                <a:latin typeface="Calibri"/>
                <a:cs typeface="Calibri"/>
              </a:rPr>
              <a:t>nd</a:t>
            </a:r>
            <a:r>
              <a:rPr lang="en-US" dirty="0" smtClean="0">
                <a:latin typeface="Calibri"/>
                <a:cs typeface="Calibri"/>
              </a:rPr>
              <a:t>, 3</a:t>
            </a:r>
            <a:r>
              <a:rPr lang="en-US" baseline="30000" dirty="0" smtClean="0">
                <a:latin typeface="Calibri"/>
                <a:cs typeface="Calibri"/>
              </a:rPr>
              <a:t>rd</a:t>
            </a:r>
            <a:r>
              <a:rPr lang="en-US" dirty="0" smtClean="0">
                <a:latin typeface="Calibri"/>
                <a:cs typeface="Calibri"/>
              </a:rPr>
              <a:t> year students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3749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Officers 2011-2012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05000"/>
            <a:ext cx="6400800" cy="3551237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latin typeface="Calibri"/>
                <a:cs typeface="Calibri"/>
              </a:rPr>
              <a:t>President:	</a:t>
            </a:r>
            <a:r>
              <a:rPr lang="en-US" sz="2800" dirty="0" smtClean="0">
                <a:latin typeface="Calibri"/>
                <a:cs typeface="Calibri"/>
              </a:rPr>
              <a:t>		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Evan Sneath</a:t>
            </a:r>
          </a:p>
          <a:p>
            <a:pPr marL="0" indent="0">
              <a:buNone/>
            </a:pPr>
            <a:r>
              <a:rPr lang="en-US" sz="2800" b="1" dirty="0" smtClean="0">
                <a:latin typeface="Calibri"/>
                <a:cs typeface="Calibri"/>
              </a:rPr>
              <a:t>Treasurer:	</a:t>
            </a:r>
            <a:r>
              <a:rPr lang="en-US" sz="2800" dirty="0" smtClean="0">
                <a:latin typeface="Calibri"/>
                <a:cs typeface="Calibri"/>
              </a:rPr>
              <a:t>		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Kevin </a:t>
            </a:r>
            <a:r>
              <a:rPr lang="en-US" sz="2800" dirty="0" err="1" smtClean="0">
                <a:solidFill>
                  <a:srgbClr val="FF0000"/>
                </a:solidFill>
                <a:latin typeface="Calibri"/>
                <a:cs typeface="Calibri"/>
              </a:rPr>
              <a:t>Pasko</a:t>
            </a:r>
            <a:endParaRPr lang="en-US" sz="28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alibri"/>
                <a:cs typeface="Calibri"/>
              </a:rPr>
              <a:t>Vice President:	</a:t>
            </a:r>
            <a:r>
              <a:rPr lang="en-US" sz="2800" dirty="0" smtClean="0">
                <a:latin typeface="Calibri"/>
                <a:cs typeface="Calibri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Rob </a:t>
            </a:r>
            <a:r>
              <a:rPr lang="en-US" sz="2800" dirty="0" err="1" smtClean="0">
                <a:solidFill>
                  <a:srgbClr val="FF0000"/>
                </a:solidFill>
                <a:latin typeface="Calibri"/>
                <a:cs typeface="Calibri"/>
              </a:rPr>
              <a:t>Riemen</a:t>
            </a:r>
            <a:endParaRPr lang="en-US" sz="28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alibri"/>
                <a:cs typeface="Calibri"/>
              </a:rPr>
              <a:t>Secretary:</a:t>
            </a:r>
            <a:r>
              <a:rPr lang="en-US" sz="2800" dirty="0" smtClean="0">
                <a:latin typeface="Calibri"/>
                <a:cs typeface="Calibri"/>
              </a:rPr>
              <a:t>			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Isaiah </a:t>
            </a:r>
            <a:r>
              <a:rPr lang="en-US" sz="2800" dirty="0" err="1" smtClean="0">
                <a:solidFill>
                  <a:srgbClr val="FF0000"/>
                </a:solidFill>
                <a:latin typeface="Calibri"/>
                <a:cs typeface="Calibri"/>
              </a:rPr>
              <a:t>Whitsett</a:t>
            </a:r>
            <a:endParaRPr lang="en-US" sz="28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alibri"/>
                <a:cs typeface="Calibri"/>
              </a:rPr>
              <a:t>Secretary:	</a:t>
            </a:r>
            <a:r>
              <a:rPr lang="en-US" sz="2800" dirty="0" smtClean="0">
                <a:latin typeface="Calibri"/>
                <a:cs typeface="Calibri"/>
              </a:rPr>
              <a:t>		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Devin Keel</a:t>
            </a:r>
            <a:endParaRPr lang="en-US" sz="28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alibri"/>
                <a:cs typeface="Calibri"/>
              </a:rPr>
              <a:t>Fundraising Chair:	</a:t>
            </a:r>
            <a:r>
              <a:rPr lang="en-US" sz="2800" dirty="0" smtClean="0">
                <a:latin typeface="Calibri"/>
                <a:cs typeface="Calibri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Shawn </a:t>
            </a:r>
            <a:r>
              <a:rPr lang="en-US" sz="2800" dirty="0" err="1" smtClean="0">
                <a:solidFill>
                  <a:srgbClr val="FF0000"/>
                </a:solidFill>
                <a:latin typeface="Calibri"/>
                <a:cs typeface="Calibri"/>
              </a:rPr>
              <a:t>Razek</a:t>
            </a:r>
            <a:endParaRPr lang="en-US" sz="28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alibri"/>
                <a:cs typeface="Calibri"/>
              </a:rPr>
              <a:t>Tutoring Chair:	</a:t>
            </a:r>
            <a:r>
              <a:rPr lang="en-US" sz="2800" dirty="0" smtClean="0">
                <a:latin typeface="Calibri"/>
                <a:cs typeface="Calibri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Jon Lockhart</a:t>
            </a:r>
            <a:endParaRPr lang="en-US" sz="2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859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Why get involved?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05000"/>
            <a:ext cx="6096000" cy="355123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/>
                <a:cs typeface="Calibri"/>
              </a:rPr>
              <a:t>Get to know…</a:t>
            </a:r>
          </a:p>
          <a:p>
            <a:pPr lvl="1" eaLnBrk="1" hangingPunct="1"/>
            <a:r>
              <a:rPr lang="en-US" dirty="0" smtClean="0">
                <a:latin typeface="Calibri"/>
                <a:cs typeface="Calibri"/>
              </a:rPr>
              <a:t>Your peers</a:t>
            </a:r>
          </a:p>
          <a:p>
            <a:pPr lvl="1" eaLnBrk="1" hangingPunct="1"/>
            <a:r>
              <a:rPr lang="en-US" dirty="0" smtClean="0">
                <a:latin typeface="Calibri"/>
                <a:cs typeface="Calibri"/>
              </a:rPr>
              <a:t>Your professors</a:t>
            </a:r>
          </a:p>
          <a:p>
            <a:pPr lvl="1" eaLnBrk="1" hangingPunct="1"/>
            <a:r>
              <a:rPr lang="en-US" dirty="0" smtClean="0">
                <a:latin typeface="Calibri"/>
                <a:cs typeface="Calibri"/>
              </a:rPr>
              <a:t>Company representatives</a:t>
            </a:r>
          </a:p>
          <a:p>
            <a:pPr eaLnBrk="1" hangingPunct="1"/>
            <a:r>
              <a:rPr lang="en-US" dirty="0" smtClean="0">
                <a:latin typeface="Calibri"/>
                <a:cs typeface="Calibri"/>
              </a:rPr>
              <a:t>Discover possible career paths</a:t>
            </a:r>
          </a:p>
          <a:p>
            <a:pPr eaLnBrk="1" hangingPunct="1"/>
            <a:r>
              <a:rPr lang="en-US" dirty="0" smtClean="0">
                <a:latin typeface="Calibri"/>
                <a:cs typeface="Calibri"/>
              </a:rPr>
              <a:t>Leadership opportunities</a:t>
            </a:r>
          </a:p>
          <a:p>
            <a:pPr eaLnBrk="1" hangingPunct="1"/>
            <a:r>
              <a:rPr lang="en-US" dirty="0" smtClean="0">
                <a:latin typeface="Calibri"/>
                <a:cs typeface="Calibri"/>
              </a:rPr>
              <a:t>Conferences</a:t>
            </a:r>
          </a:p>
          <a:p>
            <a:pPr marL="0" indent="0"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7840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324</Words>
  <Application>Microsoft Macintosh PowerPoint</Application>
  <PresentationFormat>On-screen Show (4:3)</PresentationFormat>
  <Paragraphs>83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PowerPoint Presentation</vt:lpstr>
      <vt:lpstr>Attendance</vt:lpstr>
      <vt:lpstr>Pizza</vt:lpstr>
      <vt:lpstr>What is IEEE?</vt:lpstr>
      <vt:lpstr>What is IEEE?</vt:lpstr>
      <vt:lpstr>What is IEEE?</vt:lpstr>
      <vt:lpstr>About UC IEEE</vt:lpstr>
      <vt:lpstr>Officers 2011-2012</vt:lpstr>
      <vt:lpstr>Why get involved?</vt:lpstr>
      <vt:lpstr>How to get involved</vt:lpstr>
      <vt:lpstr>Office location</vt:lpstr>
      <vt:lpstr>Tutoring</vt:lpstr>
      <vt:lpstr>Upcoming events</vt:lpstr>
      <vt:lpstr>UC/Cincinnati IEEE Meeting</vt:lpstr>
      <vt:lpstr>Mini S-PAC</vt:lpstr>
      <vt:lpstr>What can you do?</vt:lpstr>
      <vt:lpstr>Guest presentation by: Dr. Mike Kauffman</vt:lpstr>
    </vt:vector>
  </TitlesOfParts>
  <Company>University of Cincinnati, uc.edu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Evan Sneath</cp:lastModifiedBy>
  <cp:revision>20</cp:revision>
  <dcterms:created xsi:type="dcterms:W3CDTF">2007-07-19T21:04:34Z</dcterms:created>
  <dcterms:modified xsi:type="dcterms:W3CDTF">2011-10-25T14:50:42Z</dcterms:modified>
</cp:coreProperties>
</file>