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8077-8555-499E-8B1E-585D7CADBA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0EF5-D83A-43A3-823E-FB0333DE29F1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(International)</a:t>
          </a:r>
          <a:endParaRPr lang="en-US" dirty="0"/>
        </a:p>
      </dgm:t>
    </dgm:pt>
    <dgm:pt modelId="{D8FD74F8-7D28-4907-BF89-5490863D7178}" type="parTrans" cxnId="{F6768B08-F749-4382-99F8-32A44925BD6A}">
      <dgm:prSet/>
      <dgm:spPr/>
      <dgm:t>
        <a:bodyPr/>
        <a:lstStyle/>
        <a:p>
          <a:endParaRPr lang="en-US"/>
        </a:p>
      </dgm:t>
    </dgm:pt>
    <dgm:pt modelId="{90EE5C63-0DDE-4112-B18D-973B1FC25BA3}" type="sibTrans" cxnId="{F6768B08-F749-4382-99F8-32A44925BD6A}">
      <dgm:prSet/>
      <dgm:spPr/>
      <dgm:t>
        <a:bodyPr/>
        <a:lstStyle/>
        <a:p>
          <a:endParaRPr lang="en-US"/>
        </a:p>
      </dgm:t>
    </dgm:pt>
    <dgm:pt modelId="{4CA5A555-F702-4485-AB80-86D2BA423A0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USA</a:t>
          </a:r>
          <a:endParaRPr lang="en-US" dirty="0"/>
        </a:p>
      </dgm:t>
    </dgm:pt>
    <dgm:pt modelId="{AC85145F-8FBE-4D16-B7D3-20F61974DD29}" type="parTrans" cxnId="{B6962D3A-B01F-4EFE-B39E-3BB6C87936C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02B91E-A16A-4550-AA9F-F916B7D14A3D}" type="sibTrans" cxnId="{B6962D3A-B01F-4EFE-B39E-3BB6C87936CA}">
      <dgm:prSet/>
      <dgm:spPr/>
      <dgm:t>
        <a:bodyPr/>
        <a:lstStyle/>
        <a:p>
          <a:endParaRPr lang="en-US"/>
        </a:p>
      </dgm:t>
    </dgm:pt>
    <dgm:pt modelId="{EAE2526F-0061-444D-97B7-37378337E33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Cincinnati Section</a:t>
          </a:r>
          <a:endParaRPr lang="en-US" dirty="0"/>
        </a:p>
      </dgm:t>
    </dgm:pt>
    <dgm:pt modelId="{7F331CFF-CBBB-4DB7-AB85-4D6ED9961828}" type="parTrans" cxnId="{1181968F-4402-46CD-9106-81C1B0A1642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0455374-7AD9-406B-B73F-0B88A9C856CD}" type="sibTrans" cxnId="{1181968F-4402-46CD-9106-81C1B0A16421}">
      <dgm:prSet/>
      <dgm:spPr/>
      <dgm:t>
        <a:bodyPr/>
        <a:lstStyle/>
        <a:p>
          <a:endParaRPr lang="en-US"/>
        </a:p>
      </dgm:t>
    </dgm:pt>
    <dgm:pt modelId="{3FDD6E98-ABE2-4CEB-A174-5716C5E0111A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UC IEEE</a:t>
          </a:r>
          <a:endParaRPr lang="en-US" dirty="0"/>
        </a:p>
      </dgm:t>
    </dgm:pt>
    <dgm:pt modelId="{AC46DDCF-96B9-4DB5-A653-D8065A1A89B6}" type="parTrans" cxnId="{CB92E22A-659B-4541-B031-C73046201CB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578A229-1C50-47FB-A50D-D32678EE645A}" type="sibTrans" cxnId="{CB92E22A-659B-4541-B031-C73046201CB4}">
      <dgm:prSet/>
      <dgm:spPr/>
      <dgm:t>
        <a:bodyPr/>
        <a:lstStyle/>
        <a:p>
          <a:endParaRPr lang="en-US"/>
        </a:p>
      </dgm:t>
    </dgm:pt>
    <dgm:pt modelId="{02AF3041-9E9C-4D5F-BE0C-74505BB2B9C2}" type="pres">
      <dgm:prSet presAssocID="{151C8077-8555-499E-8B1E-585D7CADBA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B90D-0A2C-4D5E-83C7-7CD5280C872E}" type="pres">
      <dgm:prSet presAssocID="{F4A30EF5-D83A-43A3-823E-FB0333DE29F1}" presName="root1" presStyleCnt="0"/>
      <dgm:spPr/>
    </dgm:pt>
    <dgm:pt modelId="{43987487-C187-48F6-93A1-5D97328A564B}" type="pres">
      <dgm:prSet presAssocID="{F4A30EF5-D83A-43A3-823E-FB0333DE29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CA44-F272-4168-9116-4D04AEF1BFFE}" type="pres">
      <dgm:prSet presAssocID="{F4A30EF5-D83A-43A3-823E-FB0333DE29F1}" presName="level2hierChild" presStyleCnt="0"/>
      <dgm:spPr/>
    </dgm:pt>
    <dgm:pt modelId="{BAC684DE-652E-4081-847C-04D6D694F1D4}" type="pres">
      <dgm:prSet presAssocID="{AC85145F-8FBE-4D16-B7D3-20F61974DD2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3D67DB8-B17F-4AE9-9D87-DB61FD980E5C}" type="pres">
      <dgm:prSet presAssocID="{AC85145F-8FBE-4D16-B7D3-20F61974DD2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97017D9-E6C7-4EBA-9ABA-6E72534159C4}" type="pres">
      <dgm:prSet presAssocID="{4CA5A555-F702-4485-AB80-86D2BA423A0F}" presName="root2" presStyleCnt="0"/>
      <dgm:spPr/>
    </dgm:pt>
    <dgm:pt modelId="{106AF90E-1D35-48F3-A373-47EFC8A7BB2B}" type="pres">
      <dgm:prSet presAssocID="{4CA5A555-F702-4485-AB80-86D2BA423A0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075ED-037F-4075-A01F-724CBA6FDA17}" type="pres">
      <dgm:prSet presAssocID="{4CA5A555-F702-4485-AB80-86D2BA423A0F}" presName="level3hierChild" presStyleCnt="0"/>
      <dgm:spPr/>
    </dgm:pt>
    <dgm:pt modelId="{59D76C0D-E9E3-440A-815C-F31D38A0C609}" type="pres">
      <dgm:prSet presAssocID="{7F331CFF-CBBB-4DB7-AB85-4D6ED996182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F620E8D-8123-42B8-A2FE-E50159A40A05}" type="pres">
      <dgm:prSet presAssocID="{7F331CFF-CBBB-4DB7-AB85-4D6ED996182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029B055-6E78-4105-BA32-437760AD6606}" type="pres">
      <dgm:prSet presAssocID="{EAE2526F-0061-444D-97B7-37378337E33C}" presName="root2" presStyleCnt="0"/>
      <dgm:spPr/>
    </dgm:pt>
    <dgm:pt modelId="{E09AF5B7-7142-43B9-9794-15B85B31209D}" type="pres">
      <dgm:prSet presAssocID="{EAE2526F-0061-444D-97B7-37378337E33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2FE6E-FF17-4AFB-A4F9-29737AA66488}" type="pres">
      <dgm:prSet presAssocID="{EAE2526F-0061-444D-97B7-37378337E33C}" presName="level3hierChild" presStyleCnt="0"/>
      <dgm:spPr/>
    </dgm:pt>
    <dgm:pt modelId="{141021EC-1306-48FC-A98B-8901E7E2A3A5}" type="pres">
      <dgm:prSet presAssocID="{AC46DDCF-96B9-4DB5-A653-D8065A1A89B6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A8596C73-496B-4040-8A0C-D14BFC2A88C9}" type="pres">
      <dgm:prSet presAssocID="{AC46DDCF-96B9-4DB5-A653-D8065A1A89B6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5D6EA4D-9AFC-4004-AF40-78FFF65D8F95}" type="pres">
      <dgm:prSet presAssocID="{3FDD6E98-ABE2-4CEB-A174-5716C5E0111A}" presName="root2" presStyleCnt="0"/>
      <dgm:spPr/>
    </dgm:pt>
    <dgm:pt modelId="{5E1886AE-A3EC-49AE-80A6-2F9797AE7513}" type="pres">
      <dgm:prSet presAssocID="{3FDD6E98-ABE2-4CEB-A174-5716C5E011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BB6A-CD8F-4FFD-A3A3-1FE3CC61B9F7}" type="pres">
      <dgm:prSet presAssocID="{3FDD6E98-ABE2-4CEB-A174-5716C5E0111A}" presName="level3hierChild" presStyleCnt="0"/>
      <dgm:spPr/>
    </dgm:pt>
  </dgm:ptLst>
  <dgm:cxnLst>
    <dgm:cxn modelId="{A503B9B0-0996-0E4E-9AA2-61E72A4B7745}" type="presOf" srcId="{3FDD6E98-ABE2-4CEB-A174-5716C5E0111A}" destId="{5E1886AE-A3EC-49AE-80A6-2F9797AE7513}" srcOrd="0" destOrd="0" presId="urn:microsoft.com/office/officeart/2005/8/layout/hierarchy2"/>
    <dgm:cxn modelId="{116C8C4A-F631-E948-BA5D-1E49F4A7A772}" type="presOf" srcId="{F4A30EF5-D83A-43A3-823E-FB0333DE29F1}" destId="{43987487-C187-48F6-93A1-5D97328A564B}" srcOrd="0" destOrd="0" presId="urn:microsoft.com/office/officeart/2005/8/layout/hierarchy2"/>
    <dgm:cxn modelId="{F45C85B2-0729-FA4E-8879-9C49E0ED4F79}" type="presOf" srcId="{AC85145F-8FBE-4D16-B7D3-20F61974DD29}" destId="{83D67DB8-B17F-4AE9-9D87-DB61FD980E5C}" srcOrd="1" destOrd="0" presId="urn:microsoft.com/office/officeart/2005/8/layout/hierarchy2"/>
    <dgm:cxn modelId="{1181968F-4402-46CD-9106-81C1B0A16421}" srcId="{4CA5A555-F702-4485-AB80-86D2BA423A0F}" destId="{EAE2526F-0061-444D-97B7-37378337E33C}" srcOrd="0" destOrd="0" parTransId="{7F331CFF-CBBB-4DB7-AB85-4D6ED9961828}" sibTransId="{50455374-7AD9-406B-B73F-0B88A9C856CD}"/>
    <dgm:cxn modelId="{77379509-013A-EC4C-A7F6-4AB75E189E28}" type="presOf" srcId="{7F331CFF-CBBB-4DB7-AB85-4D6ED9961828}" destId="{7F620E8D-8123-42B8-A2FE-E50159A40A05}" srcOrd="1" destOrd="0" presId="urn:microsoft.com/office/officeart/2005/8/layout/hierarchy2"/>
    <dgm:cxn modelId="{CB92E22A-659B-4541-B031-C73046201CB4}" srcId="{EAE2526F-0061-444D-97B7-37378337E33C}" destId="{3FDD6E98-ABE2-4CEB-A174-5716C5E0111A}" srcOrd="0" destOrd="0" parTransId="{AC46DDCF-96B9-4DB5-A653-D8065A1A89B6}" sibTransId="{B578A229-1C50-47FB-A50D-D32678EE645A}"/>
    <dgm:cxn modelId="{B6962D3A-B01F-4EFE-B39E-3BB6C87936CA}" srcId="{F4A30EF5-D83A-43A3-823E-FB0333DE29F1}" destId="{4CA5A555-F702-4485-AB80-86D2BA423A0F}" srcOrd="0" destOrd="0" parTransId="{AC85145F-8FBE-4D16-B7D3-20F61974DD29}" sibTransId="{8B02B91E-A16A-4550-AA9F-F916B7D14A3D}"/>
    <dgm:cxn modelId="{DED51A2E-0268-2C47-A207-3F010AD423BA}" type="presOf" srcId="{7F331CFF-CBBB-4DB7-AB85-4D6ED9961828}" destId="{59D76C0D-E9E3-440A-815C-F31D38A0C609}" srcOrd="0" destOrd="0" presId="urn:microsoft.com/office/officeart/2005/8/layout/hierarchy2"/>
    <dgm:cxn modelId="{B3835870-548C-ED4A-8501-4F82F924342A}" type="presOf" srcId="{151C8077-8555-499E-8B1E-585D7CADBA37}" destId="{02AF3041-9E9C-4D5F-BE0C-74505BB2B9C2}" srcOrd="0" destOrd="0" presId="urn:microsoft.com/office/officeart/2005/8/layout/hierarchy2"/>
    <dgm:cxn modelId="{A040560B-22EE-AC4C-B1E6-8AAF87CAE726}" type="presOf" srcId="{AC85145F-8FBE-4D16-B7D3-20F61974DD29}" destId="{BAC684DE-652E-4081-847C-04D6D694F1D4}" srcOrd="0" destOrd="0" presId="urn:microsoft.com/office/officeart/2005/8/layout/hierarchy2"/>
    <dgm:cxn modelId="{5FAAF82D-365A-4C47-A398-9E10BE340D80}" type="presOf" srcId="{AC46DDCF-96B9-4DB5-A653-D8065A1A89B6}" destId="{141021EC-1306-48FC-A98B-8901E7E2A3A5}" srcOrd="0" destOrd="0" presId="urn:microsoft.com/office/officeart/2005/8/layout/hierarchy2"/>
    <dgm:cxn modelId="{163EF514-E427-B14F-AADD-72B446D2D4D3}" type="presOf" srcId="{AC46DDCF-96B9-4DB5-A653-D8065A1A89B6}" destId="{A8596C73-496B-4040-8A0C-D14BFC2A88C9}" srcOrd="1" destOrd="0" presId="urn:microsoft.com/office/officeart/2005/8/layout/hierarchy2"/>
    <dgm:cxn modelId="{FFE758FB-4CAB-7443-B9D5-AAA7D4783192}" type="presOf" srcId="{4CA5A555-F702-4485-AB80-86D2BA423A0F}" destId="{106AF90E-1D35-48F3-A373-47EFC8A7BB2B}" srcOrd="0" destOrd="0" presId="urn:microsoft.com/office/officeart/2005/8/layout/hierarchy2"/>
    <dgm:cxn modelId="{A9400E29-DB29-7E45-A681-C9219548FA04}" type="presOf" srcId="{EAE2526F-0061-444D-97B7-37378337E33C}" destId="{E09AF5B7-7142-43B9-9794-15B85B31209D}" srcOrd="0" destOrd="0" presId="urn:microsoft.com/office/officeart/2005/8/layout/hierarchy2"/>
    <dgm:cxn modelId="{F6768B08-F749-4382-99F8-32A44925BD6A}" srcId="{151C8077-8555-499E-8B1E-585D7CADBA37}" destId="{F4A30EF5-D83A-43A3-823E-FB0333DE29F1}" srcOrd="0" destOrd="0" parTransId="{D8FD74F8-7D28-4907-BF89-5490863D7178}" sibTransId="{90EE5C63-0DDE-4112-B18D-973B1FC25BA3}"/>
    <dgm:cxn modelId="{2EA59CF4-3D7E-DA49-9072-6BB7DD52D538}" type="presParOf" srcId="{02AF3041-9E9C-4D5F-BE0C-74505BB2B9C2}" destId="{DB27B90D-0A2C-4D5E-83C7-7CD5280C872E}" srcOrd="0" destOrd="0" presId="urn:microsoft.com/office/officeart/2005/8/layout/hierarchy2"/>
    <dgm:cxn modelId="{EBC300CF-1345-F44B-BDF6-D242EC76F71D}" type="presParOf" srcId="{DB27B90D-0A2C-4D5E-83C7-7CD5280C872E}" destId="{43987487-C187-48F6-93A1-5D97328A564B}" srcOrd="0" destOrd="0" presId="urn:microsoft.com/office/officeart/2005/8/layout/hierarchy2"/>
    <dgm:cxn modelId="{A08EC32A-6D3C-694D-B4F3-F9D2DFB29A3B}" type="presParOf" srcId="{DB27B90D-0A2C-4D5E-83C7-7CD5280C872E}" destId="{E755CA44-F272-4168-9116-4D04AEF1BFFE}" srcOrd="1" destOrd="0" presId="urn:microsoft.com/office/officeart/2005/8/layout/hierarchy2"/>
    <dgm:cxn modelId="{40C7374F-C8CC-DE4E-ACAA-28D8EFAEE50D}" type="presParOf" srcId="{E755CA44-F272-4168-9116-4D04AEF1BFFE}" destId="{BAC684DE-652E-4081-847C-04D6D694F1D4}" srcOrd="0" destOrd="0" presId="urn:microsoft.com/office/officeart/2005/8/layout/hierarchy2"/>
    <dgm:cxn modelId="{60CECF75-9413-304A-976B-01212D5E159D}" type="presParOf" srcId="{BAC684DE-652E-4081-847C-04D6D694F1D4}" destId="{83D67DB8-B17F-4AE9-9D87-DB61FD980E5C}" srcOrd="0" destOrd="0" presId="urn:microsoft.com/office/officeart/2005/8/layout/hierarchy2"/>
    <dgm:cxn modelId="{E51F6E49-4827-1549-813F-6B2FB82C191F}" type="presParOf" srcId="{E755CA44-F272-4168-9116-4D04AEF1BFFE}" destId="{F97017D9-E6C7-4EBA-9ABA-6E72534159C4}" srcOrd="1" destOrd="0" presId="urn:microsoft.com/office/officeart/2005/8/layout/hierarchy2"/>
    <dgm:cxn modelId="{5B568BE4-666F-D645-955D-D210E2EDDA9A}" type="presParOf" srcId="{F97017D9-E6C7-4EBA-9ABA-6E72534159C4}" destId="{106AF90E-1D35-48F3-A373-47EFC8A7BB2B}" srcOrd="0" destOrd="0" presId="urn:microsoft.com/office/officeart/2005/8/layout/hierarchy2"/>
    <dgm:cxn modelId="{02F94395-84FF-CE43-A805-FAB96252F35F}" type="presParOf" srcId="{F97017D9-E6C7-4EBA-9ABA-6E72534159C4}" destId="{A34075ED-037F-4075-A01F-724CBA6FDA17}" srcOrd="1" destOrd="0" presId="urn:microsoft.com/office/officeart/2005/8/layout/hierarchy2"/>
    <dgm:cxn modelId="{AD34B152-1C3C-4E42-BBBC-6FA268072CF5}" type="presParOf" srcId="{A34075ED-037F-4075-A01F-724CBA6FDA17}" destId="{59D76C0D-E9E3-440A-815C-F31D38A0C609}" srcOrd="0" destOrd="0" presId="urn:microsoft.com/office/officeart/2005/8/layout/hierarchy2"/>
    <dgm:cxn modelId="{73489B54-474B-6C47-A729-FCD6EAEFA868}" type="presParOf" srcId="{59D76C0D-E9E3-440A-815C-F31D38A0C609}" destId="{7F620E8D-8123-42B8-A2FE-E50159A40A05}" srcOrd="0" destOrd="0" presId="urn:microsoft.com/office/officeart/2005/8/layout/hierarchy2"/>
    <dgm:cxn modelId="{FCFCB986-722F-F14F-996E-5C472654BE92}" type="presParOf" srcId="{A34075ED-037F-4075-A01F-724CBA6FDA17}" destId="{C029B055-6E78-4105-BA32-437760AD6606}" srcOrd="1" destOrd="0" presId="urn:microsoft.com/office/officeart/2005/8/layout/hierarchy2"/>
    <dgm:cxn modelId="{97C4DFE9-9EEA-8443-9FCD-725C1C77FF7D}" type="presParOf" srcId="{C029B055-6E78-4105-BA32-437760AD6606}" destId="{E09AF5B7-7142-43B9-9794-15B85B31209D}" srcOrd="0" destOrd="0" presId="urn:microsoft.com/office/officeart/2005/8/layout/hierarchy2"/>
    <dgm:cxn modelId="{638D83AC-E132-544B-924D-24802E87B5A2}" type="presParOf" srcId="{C029B055-6E78-4105-BA32-437760AD6606}" destId="{3C32FE6E-FF17-4AFB-A4F9-29737AA66488}" srcOrd="1" destOrd="0" presId="urn:microsoft.com/office/officeart/2005/8/layout/hierarchy2"/>
    <dgm:cxn modelId="{1E870384-1F5A-814B-A067-4BC87C022651}" type="presParOf" srcId="{3C32FE6E-FF17-4AFB-A4F9-29737AA66488}" destId="{141021EC-1306-48FC-A98B-8901E7E2A3A5}" srcOrd="0" destOrd="0" presId="urn:microsoft.com/office/officeart/2005/8/layout/hierarchy2"/>
    <dgm:cxn modelId="{233BFE41-F8A8-8E4D-BAE9-8583DA0DFB67}" type="presParOf" srcId="{141021EC-1306-48FC-A98B-8901E7E2A3A5}" destId="{A8596C73-496B-4040-8A0C-D14BFC2A88C9}" srcOrd="0" destOrd="0" presId="urn:microsoft.com/office/officeart/2005/8/layout/hierarchy2"/>
    <dgm:cxn modelId="{A94AE4E2-1A64-B448-B19A-F9D0B0E3BD09}" type="presParOf" srcId="{3C32FE6E-FF17-4AFB-A4F9-29737AA66488}" destId="{45D6EA4D-9AFC-4004-AF40-78FFF65D8F95}" srcOrd="1" destOrd="0" presId="urn:microsoft.com/office/officeart/2005/8/layout/hierarchy2"/>
    <dgm:cxn modelId="{39E1AAEE-0B88-504E-89B9-B328259E2106}" type="presParOf" srcId="{45D6EA4D-9AFC-4004-AF40-78FFF65D8F95}" destId="{5E1886AE-A3EC-49AE-80A6-2F9797AE7513}" srcOrd="0" destOrd="0" presId="urn:microsoft.com/office/officeart/2005/8/layout/hierarchy2"/>
    <dgm:cxn modelId="{01CFAD53-946A-CA4D-AD09-759FFBF4B0FA}" type="presParOf" srcId="{45D6EA4D-9AFC-4004-AF40-78FFF65D8F95}" destId="{D8B6BB6A-CD8F-4FFD-A3A3-1FE3CC61B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7487-C187-48F6-93A1-5D97328A564B}">
      <dsp:nvSpPr>
        <dsp:cNvPr id="0" name=""/>
        <dsp:cNvSpPr/>
      </dsp:nvSpPr>
      <dsp:spPr>
        <a:xfrm>
          <a:off x="357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(International)</a:t>
          </a:r>
          <a:endParaRPr lang="en-US" sz="1800" kern="1200" dirty="0"/>
        </a:p>
      </dsp:txBody>
      <dsp:txXfrm>
        <a:off x="26303" y="1410362"/>
        <a:ext cx="1506478" cy="730512"/>
      </dsp:txXfrm>
    </dsp:sp>
    <dsp:sp modelId="{BAC684DE-652E-4081-847C-04D6D694F1D4}">
      <dsp:nvSpPr>
        <dsp:cNvPr id="0" name=""/>
        <dsp:cNvSpPr/>
      </dsp:nvSpPr>
      <dsp:spPr>
        <a:xfrm>
          <a:off x="155550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0375" y="1760099"/>
        <a:ext cx="31038" cy="31038"/>
      </dsp:txXfrm>
    </dsp:sp>
    <dsp:sp modelId="{106AF90E-1D35-48F3-A373-47EFC8A7BB2B}">
      <dsp:nvSpPr>
        <dsp:cNvPr id="0" name=""/>
        <dsp:cNvSpPr/>
      </dsp:nvSpPr>
      <dsp:spPr>
        <a:xfrm>
          <a:off x="217628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USA</a:t>
          </a:r>
          <a:endParaRPr lang="en-US" sz="1800" kern="1200" dirty="0"/>
        </a:p>
      </dsp:txBody>
      <dsp:txXfrm>
        <a:off x="2199008" y="1410362"/>
        <a:ext cx="1506478" cy="730512"/>
      </dsp:txXfrm>
    </dsp:sp>
    <dsp:sp modelId="{59D76C0D-E9E3-440A-815C-F31D38A0C609}">
      <dsp:nvSpPr>
        <dsp:cNvPr id="0" name=""/>
        <dsp:cNvSpPr/>
      </dsp:nvSpPr>
      <dsp:spPr>
        <a:xfrm>
          <a:off x="3728213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080" y="1760099"/>
        <a:ext cx="31038" cy="31038"/>
      </dsp:txXfrm>
    </dsp:sp>
    <dsp:sp modelId="{E09AF5B7-7142-43B9-9794-15B85B31209D}">
      <dsp:nvSpPr>
        <dsp:cNvPr id="0" name=""/>
        <dsp:cNvSpPr/>
      </dsp:nvSpPr>
      <dsp:spPr>
        <a:xfrm>
          <a:off x="434898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Cincinnati Section</a:t>
          </a:r>
          <a:endParaRPr lang="en-US" sz="1800" kern="1200" dirty="0"/>
        </a:p>
      </dsp:txBody>
      <dsp:txXfrm>
        <a:off x="4371713" y="1410362"/>
        <a:ext cx="1506478" cy="730512"/>
      </dsp:txXfrm>
    </dsp:sp>
    <dsp:sp modelId="{141021EC-1306-48FC-A98B-8901E7E2A3A5}">
      <dsp:nvSpPr>
        <dsp:cNvPr id="0" name=""/>
        <dsp:cNvSpPr/>
      </dsp:nvSpPr>
      <dsp:spPr>
        <a:xfrm>
          <a:off x="590091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785" y="1760099"/>
        <a:ext cx="31038" cy="31038"/>
      </dsp:txXfrm>
    </dsp:sp>
    <dsp:sp modelId="{5E1886AE-A3EC-49AE-80A6-2F9797AE7513}">
      <dsp:nvSpPr>
        <dsp:cNvPr id="0" name=""/>
        <dsp:cNvSpPr/>
      </dsp:nvSpPr>
      <dsp:spPr>
        <a:xfrm>
          <a:off x="652169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UC IEEE</a:t>
          </a:r>
          <a:endParaRPr lang="en-US" sz="1800" kern="1200" dirty="0"/>
        </a:p>
      </dsp:txBody>
      <dsp:txXfrm>
        <a:off x="6544418" y="1410362"/>
        <a:ext cx="1506478" cy="7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October 11, 2011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New office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Tables/Desks</a:t>
            </a:r>
          </a:p>
          <a:p>
            <a:r>
              <a:rPr lang="en-US" dirty="0" smtClean="0">
                <a:latin typeface="Calibri"/>
                <a:cs typeface="Calibri"/>
              </a:rPr>
              <a:t>Whiteboards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2</a:t>
            </a:r>
            <a:r>
              <a:rPr lang="en-US" sz="5400" b="1" baseline="30000" dirty="0" smtClean="0">
                <a:latin typeface="Calibri"/>
                <a:cs typeface="Calibri"/>
              </a:rPr>
              <a:t>nd</a:t>
            </a:r>
            <a:r>
              <a:rPr lang="en-US" sz="5400" b="1" dirty="0" smtClean="0">
                <a:latin typeface="Calibri"/>
                <a:cs typeface="Calibri"/>
              </a:rPr>
              <a:t> General Meeting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October 25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@ 5:30pm</a:t>
            </a:r>
          </a:p>
          <a:p>
            <a:r>
              <a:rPr lang="en-US" dirty="0" smtClean="0">
                <a:latin typeface="Calibri"/>
                <a:cs typeface="Calibri"/>
              </a:rPr>
              <a:t>427 ERC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err="1" smtClean="0">
                <a:latin typeface="Calibri"/>
                <a:cs typeface="Calibri"/>
              </a:rPr>
              <a:t>Infinera</a:t>
            </a:r>
            <a:endParaRPr lang="en-US" b="1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Network technology solutions</a:t>
            </a:r>
          </a:p>
          <a:p>
            <a:pPr marL="514350" indent="-457200"/>
            <a:r>
              <a:rPr lang="en-US" b="1" dirty="0" smtClean="0">
                <a:latin typeface="Calibri"/>
                <a:cs typeface="Calibri"/>
              </a:rPr>
              <a:t>Bring your resume</a:t>
            </a:r>
          </a:p>
          <a:p>
            <a:pPr marL="514350" indent="-457200"/>
            <a:r>
              <a:rPr lang="en-US" dirty="0" smtClean="0">
                <a:latin typeface="Calibri"/>
                <a:cs typeface="Calibri"/>
              </a:rPr>
              <a:t>Pizza</a:t>
            </a:r>
          </a:p>
        </p:txBody>
      </p:sp>
      <p:pic>
        <p:nvPicPr>
          <p:cNvPr id="4" name="Picture 3" descr="infinera_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7420" b="42522"/>
          <a:stretch/>
        </p:blipFill>
        <p:spPr>
          <a:xfrm>
            <a:off x="5257800" y="2514600"/>
            <a:ext cx="2921927" cy="6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UC/Cincinnati IEEE Meeting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October 27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6:00pm</a:t>
            </a:r>
          </a:p>
          <a:p>
            <a:r>
              <a:rPr lang="en-US" dirty="0" smtClean="0">
                <a:latin typeface="Calibri"/>
                <a:cs typeface="Calibri"/>
              </a:rPr>
              <a:t>427 ERC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Prof. Jason </a:t>
            </a:r>
            <a:r>
              <a:rPr lang="en-US" b="1" dirty="0" err="1" smtClean="0">
                <a:latin typeface="Calibri"/>
                <a:cs typeface="Calibri"/>
              </a:rPr>
              <a:t>Heikenfeld</a:t>
            </a:r>
            <a:endParaRPr lang="en-US" b="1" dirty="0" smtClean="0">
              <a:latin typeface="Calibri"/>
              <a:cs typeface="Calibri"/>
            </a:endParaRP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Electrofluidic</a:t>
            </a:r>
            <a:r>
              <a:rPr lang="en-US" dirty="0" smtClean="0">
                <a:latin typeface="Calibri"/>
                <a:cs typeface="Calibri"/>
              </a:rPr>
              <a:t> display &amp; E-paper technologies at the University of Cincinnati</a:t>
            </a:r>
          </a:p>
          <a:p>
            <a:r>
              <a:rPr lang="en-US" dirty="0" smtClean="0">
                <a:latin typeface="Calibri"/>
                <a:cs typeface="Calibri"/>
              </a:rPr>
              <a:t>Network with local industry professionals</a:t>
            </a:r>
          </a:p>
          <a:p>
            <a:r>
              <a:rPr lang="en-US" dirty="0" smtClean="0">
                <a:latin typeface="Calibri"/>
                <a:cs typeface="Calibri"/>
              </a:rPr>
              <a:t>Pizza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293735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Mini S-PAC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Student Professional Awareness Conference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Jim Watson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Presentation topic TBD</a:t>
            </a:r>
          </a:p>
          <a:p>
            <a:r>
              <a:rPr lang="en-US" dirty="0" smtClean="0">
                <a:latin typeface="Calibri"/>
                <a:cs typeface="Calibri"/>
              </a:rPr>
              <a:t>Great leadership opportunities</a:t>
            </a:r>
          </a:p>
          <a:p>
            <a:r>
              <a:rPr lang="en-US" dirty="0" smtClean="0">
                <a:latin typeface="Calibri"/>
                <a:cs typeface="Calibri"/>
              </a:rPr>
              <a:t>Food: </a:t>
            </a:r>
            <a:r>
              <a:rPr lang="en-US" dirty="0" smtClean="0">
                <a:latin typeface="Calibri"/>
                <a:cs typeface="Calibri"/>
              </a:rPr>
              <a:t>TBD (</a:t>
            </a:r>
            <a:r>
              <a:rPr lang="en-US" dirty="0" smtClean="0">
                <a:latin typeface="Calibri"/>
                <a:cs typeface="Calibri"/>
              </a:rPr>
              <a:t>Pizza)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618016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HKN/IEEE TGIF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October 14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5:00pm – 7:00pm</a:t>
            </a:r>
          </a:p>
          <a:p>
            <a:r>
              <a:rPr lang="en-US" dirty="0" smtClean="0">
                <a:latin typeface="Calibri"/>
                <a:cs typeface="Calibri"/>
              </a:rPr>
              <a:t>Christy’s on McMillan </a:t>
            </a:r>
            <a:r>
              <a:rPr lang="en-US" dirty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Over 21:	 	</a:t>
            </a:r>
            <a:r>
              <a:rPr lang="en-US" b="1" dirty="0" smtClean="0">
                <a:latin typeface="Calibri"/>
                <a:cs typeface="Calibri"/>
              </a:rPr>
              <a:t>$</a:t>
            </a:r>
            <a:r>
              <a:rPr lang="en-US" b="1" dirty="0">
                <a:latin typeface="Calibri"/>
                <a:cs typeface="Calibri"/>
              </a:rPr>
              <a:t>5 all you care to drink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Under </a:t>
            </a:r>
            <a:r>
              <a:rPr lang="en-US" dirty="0" smtClean="0">
                <a:latin typeface="Calibri"/>
                <a:cs typeface="Calibri"/>
              </a:rPr>
              <a:t>21:	</a:t>
            </a:r>
            <a:r>
              <a:rPr lang="en-US" b="1" dirty="0" smtClean="0">
                <a:latin typeface="Calibri"/>
                <a:cs typeface="Calibri"/>
              </a:rPr>
              <a:t>Free soda</a:t>
            </a:r>
          </a:p>
          <a:p>
            <a:pPr eaLnBrk="1" hangingPunct="1"/>
            <a:endParaRPr lang="en-US" b="1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Meet students and professors!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hkn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1678554" cy="1187577"/>
          </a:xfrm>
          <a:prstGeom prst="rect">
            <a:avLst/>
          </a:prstGeom>
        </p:spPr>
      </p:pic>
      <p:pic>
        <p:nvPicPr>
          <p:cNvPr id="6" name="Picture 5" descr="ieee_mb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62400"/>
            <a:ext cx="287341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can you do?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705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Attend general meetings</a:t>
            </a:r>
          </a:p>
          <a:p>
            <a:r>
              <a:rPr lang="en-US" dirty="0" smtClean="0">
                <a:latin typeface="Calibri"/>
                <a:cs typeface="Calibri"/>
              </a:rPr>
              <a:t>Tutoring</a:t>
            </a:r>
          </a:p>
          <a:p>
            <a:r>
              <a:rPr lang="en-US" dirty="0" smtClean="0">
                <a:latin typeface="Calibri"/>
                <a:cs typeface="Calibri"/>
              </a:rPr>
              <a:t>Volunteer for upcoming conferences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Mini S-PAC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Full S-PAC</a:t>
            </a:r>
          </a:p>
          <a:p>
            <a:r>
              <a:rPr lang="en-US" dirty="0" smtClean="0">
                <a:latin typeface="Calibri"/>
                <a:cs typeface="Calibri"/>
              </a:rPr>
              <a:t>Class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4337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disciplines:</a:t>
            </a:r>
          </a:p>
          <a:p>
            <a:pPr eaLnBrk="1" hangingPunct="1"/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Computer Science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Information Technology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Physical Sciences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Over 400,000 members (90,000 students), in more than 160 countries</a:t>
            </a:r>
          </a:p>
          <a:p>
            <a:pPr eaLnBrk="1" fontAlgn="t" hangingPunct="1">
              <a:spcBef>
                <a:spcPts val="2400"/>
              </a:spcBef>
            </a:pPr>
            <a:r>
              <a:rPr lang="en-US" sz="2800" dirty="0" smtClean="0">
                <a:latin typeface="Calibri"/>
                <a:cs typeface="Calibri"/>
              </a:rPr>
              <a:t>Publishes 148 transactions, journals and magazines</a:t>
            </a:r>
          </a:p>
          <a:p>
            <a:pPr eaLnBrk="1" fontAlgn="t" hangingPunct="1">
              <a:spcBef>
                <a:spcPts val="1872"/>
              </a:spcBef>
            </a:pPr>
            <a:r>
              <a:rPr lang="en-US" sz="2800" dirty="0" smtClean="0">
                <a:latin typeface="Calibri"/>
                <a:cs typeface="Calibri"/>
              </a:rPr>
              <a:t>Sponsors over 1,100 conferences in 73 countries</a:t>
            </a:r>
          </a:p>
        </p:txBody>
      </p:sp>
    </p:spTree>
    <p:extLst>
      <p:ext uri="{BB962C8B-B14F-4D97-AF65-F5344CB8AC3E}">
        <p14:creationId xmlns:p14="http://schemas.microsoft.com/office/powerpoint/2010/main" val="32538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92421"/>
              </p:ext>
            </p:extLst>
          </p:nvPr>
        </p:nvGraphicFramePr>
        <p:xfrm>
          <a:off x="533400" y="1905000"/>
          <a:ext cx="80772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762125" cy="6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 (TBD)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5512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319</Words>
  <Application>Microsoft Macintosh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Pizza</vt:lpstr>
      <vt:lpstr>Attendance</vt:lpstr>
      <vt:lpstr>What is IEEE?</vt:lpstr>
      <vt:lpstr>What is IEEE?</vt:lpstr>
      <vt:lpstr>What is IEEE?</vt:lpstr>
      <vt:lpstr>About UC IEEE</vt:lpstr>
      <vt:lpstr>Officers 2011-2012</vt:lpstr>
      <vt:lpstr>Why get involved?</vt:lpstr>
      <vt:lpstr>How to get involved</vt:lpstr>
      <vt:lpstr>New office location</vt:lpstr>
      <vt:lpstr>Upcoming events</vt:lpstr>
      <vt:lpstr>2nd General Meeting</vt:lpstr>
      <vt:lpstr>UC/Cincinnati IEEE Meeting</vt:lpstr>
      <vt:lpstr>Mini S-PAC</vt:lpstr>
      <vt:lpstr>HKN/IEEE TGIF</vt:lpstr>
      <vt:lpstr>What can you do?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17</cp:revision>
  <dcterms:created xsi:type="dcterms:W3CDTF">2007-07-19T21:04:34Z</dcterms:created>
  <dcterms:modified xsi:type="dcterms:W3CDTF">2011-10-11T19:26:45Z</dcterms:modified>
</cp:coreProperties>
</file>